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4"/>
  </p:notesMasterIdLst>
  <p:sldIdLst>
    <p:sldId id="256" r:id="rId4"/>
    <p:sldId id="257" r:id="rId5"/>
    <p:sldId id="277" r:id="rId6"/>
    <p:sldId id="259" r:id="rId7"/>
    <p:sldId id="271" r:id="rId8"/>
    <p:sldId id="276" r:id="rId9"/>
    <p:sldId id="272" r:id="rId10"/>
    <p:sldId id="273" r:id="rId11"/>
    <p:sldId id="274" r:id="rId12"/>
    <p:sldId id="282" r:id="rId13"/>
    <p:sldId id="260" r:id="rId14"/>
    <p:sldId id="283" r:id="rId15"/>
    <p:sldId id="261" r:id="rId16"/>
    <p:sldId id="262" r:id="rId17"/>
    <p:sldId id="263" r:id="rId18"/>
    <p:sldId id="264" r:id="rId19"/>
    <p:sldId id="265" r:id="rId20"/>
    <p:sldId id="266" r:id="rId21"/>
    <p:sldId id="281" r:id="rId22"/>
    <p:sldId id="2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04" autoAdjust="0"/>
    <p:restoredTop sz="94660"/>
  </p:normalViewPr>
  <p:slideViewPr>
    <p:cSldViewPr snapToGrid="0">
      <p:cViewPr varScale="1">
        <p:scale>
          <a:sx n="104" d="100"/>
          <a:sy n="104" d="100"/>
        </p:scale>
        <p:origin x="312" y="84"/>
      </p:cViewPr>
      <p:guideLst/>
    </p:cSldViewPr>
  </p:slideViewPr>
  <p:notesTextViewPr>
    <p:cViewPr>
      <p:scale>
        <a:sx n="1" d="1"/>
        <a:sy n="1" d="1"/>
      </p:scale>
      <p:origin x="0" y="-144"/>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n Lyle" userId="db0ce5726dc67c97" providerId="LiveId" clId="{6D66BB88-2F81-43B1-AE2C-C7AED4577872}"/>
    <pc:docChg chg="undo redo custSel addSld delSld modSld modMainMaster">
      <pc:chgData name="Evan Lyle" userId="db0ce5726dc67c97" providerId="LiveId" clId="{6D66BB88-2F81-43B1-AE2C-C7AED4577872}" dt="2023-12-14T03:31:51.218" v="7886"/>
      <pc:docMkLst>
        <pc:docMk/>
      </pc:docMkLst>
      <pc:sldChg chg="addSp delSp modSp new mod setBg setClrOvrMap delDesignElem modNotesTx">
        <pc:chgData name="Evan Lyle" userId="db0ce5726dc67c97" providerId="LiveId" clId="{6D66BB88-2F81-43B1-AE2C-C7AED4577872}" dt="2023-12-13T20:25:44.651" v="7255"/>
        <pc:sldMkLst>
          <pc:docMk/>
          <pc:sldMk cId="2174121617" sldId="256"/>
        </pc:sldMkLst>
        <pc:spChg chg="add del">
          <ac:chgData name="Evan Lyle" userId="db0ce5726dc67c97" providerId="LiveId" clId="{6D66BB88-2F81-43B1-AE2C-C7AED4577872}" dt="2023-12-10T20:01:44.625" v="4236" actId="26606"/>
          <ac:spMkLst>
            <pc:docMk/>
            <pc:sldMk cId="2174121617" sldId="256"/>
            <ac:spMk id="2" creationId="{3C485C53-4499-070C-9512-B00EA406DB36}"/>
          </ac:spMkLst>
        </pc:spChg>
        <pc:spChg chg="add del mod">
          <ac:chgData name="Evan Lyle" userId="db0ce5726dc67c97" providerId="LiveId" clId="{6D66BB88-2F81-43B1-AE2C-C7AED4577872}" dt="2023-12-13T19:01:49.607" v="7205" actId="1076"/>
          <ac:spMkLst>
            <pc:docMk/>
            <pc:sldMk cId="2174121617" sldId="256"/>
            <ac:spMk id="3" creationId="{2DB08857-FB3F-22D3-CAD7-24EFEF6E8810}"/>
          </ac:spMkLst>
        </pc:spChg>
        <pc:spChg chg="add mod">
          <ac:chgData name="Evan Lyle" userId="db0ce5726dc67c97" providerId="LiveId" clId="{6D66BB88-2F81-43B1-AE2C-C7AED4577872}" dt="2023-12-13T19:01:24.293" v="7201" actId="1076"/>
          <ac:spMkLst>
            <pc:docMk/>
            <pc:sldMk cId="2174121617" sldId="256"/>
            <ac:spMk id="4" creationId="{81D5D3E4-95D3-3B6F-4E4C-78E6A8D58603}"/>
          </ac:spMkLst>
        </pc:spChg>
        <pc:spChg chg="add del mod replId">
          <ac:chgData name="Evan Lyle" userId="db0ce5726dc67c97" providerId="LiveId" clId="{6D66BB88-2F81-43B1-AE2C-C7AED4577872}" dt="2023-12-10T20:01:44.625" v="4236" actId="26606"/>
          <ac:spMkLst>
            <pc:docMk/>
            <pc:sldMk cId="2174121617" sldId="256"/>
            <ac:spMk id="6" creationId="{3279B67C-85C5-7FD4-2D38-85F25B9B84E2}"/>
          </ac:spMkLst>
        </pc:spChg>
        <pc:spChg chg="add del mod replId">
          <ac:chgData name="Evan Lyle" userId="db0ce5726dc67c97" providerId="LiveId" clId="{6D66BB88-2F81-43B1-AE2C-C7AED4577872}" dt="2023-12-10T20:01:44.625" v="4236" actId="26606"/>
          <ac:spMkLst>
            <pc:docMk/>
            <pc:sldMk cId="2174121617" sldId="256"/>
            <ac:spMk id="7" creationId="{6286BD86-BBF7-F124-880D-F1DCFF9C932B}"/>
          </ac:spMkLst>
        </pc:spChg>
        <pc:spChg chg="add del">
          <ac:chgData name="Evan Lyle" userId="db0ce5726dc67c97" providerId="LiveId" clId="{6D66BB88-2F81-43B1-AE2C-C7AED4577872}" dt="2023-12-10T20:01:54.314" v="4252"/>
          <ac:spMkLst>
            <pc:docMk/>
            <pc:sldMk cId="2174121617" sldId="256"/>
            <ac:spMk id="9" creationId="{71B2258F-86CA-4D4D-8270-BC05FCDEBFB3}"/>
          </ac:spMkLst>
        </pc:spChg>
        <pc:picChg chg="add del mod">
          <ac:chgData name="Evan Lyle" userId="db0ce5726dc67c97" providerId="LiveId" clId="{6D66BB88-2F81-43B1-AE2C-C7AED4577872}" dt="2023-12-13T19:01:31.683" v="7203" actId="1076"/>
          <ac:picMkLst>
            <pc:docMk/>
            <pc:sldMk cId="2174121617" sldId="256"/>
            <ac:picMk id="5" creationId="{BCF286B5-8E66-DB5D-67E7-A3F0C092F29C}"/>
          </ac:picMkLst>
        </pc:picChg>
      </pc:sldChg>
      <pc:sldChg chg="addSp delSp modSp new mod setBg modNotesTx">
        <pc:chgData name="Evan Lyle" userId="db0ce5726dc67c97" providerId="LiveId" clId="{6D66BB88-2F81-43B1-AE2C-C7AED4577872}" dt="2023-12-14T02:14:49.496" v="7877" actId="171"/>
        <pc:sldMkLst>
          <pc:docMk/>
          <pc:sldMk cId="2486322731" sldId="257"/>
        </pc:sldMkLst>
        <pc:spChg chg="mod ord">
          <ac:chgData name="Evan Lyle" userId="db0ce5726dc67c97" providerId="LiveId" clId="{6D66BB88-2F81-43B1-AE2C-C7AED4577872}" dt="2023-12-12T20:02:55.836" v="6814" actId="26606"/>
          <ac:spMkLst>
            <pc:docMk/>
            <pc:sldMk cId="2486322731" sldId="257"/>
            <ac:spMk id="2" creationId="{25122C42-0789-E35F-5450-3D58A63168AA}"/>
          </ac:spMkLst>
        </pc:spChg>
        <pc:spChg chg="add del mod">
          <ac:chgData name="Evan Lyle" userId="db0ce5726dc67c97" providerId="LiveId" clId="{6D66BB88-2F81-43B1-AE2C-C7AED4577872}" dt="2023-12-14T02:14:31.233" v="7876" actId="20577"/>
          <ac:spMkLst>
            <pc:docMk/>
            <pc:sldMk cId="2486322731" sldId="257"/>
            <ac:spMk id="3" creationId="{909ACF8C-15ED-5910-1472-F9390B1101FE}"/>
          </ac:spMkLst>
        </pc:spChg>
        <pc:spChg chg="add del">
          <ac:chgData name="Evan Lyle" userId="db0ce5726dc67c97" providerId="LiveId" clId="{6D66BB88-2F81-43B1-AE2C-C7AED4577872}" dt="2023-12-12T19:52:01.149" v="6746" actId="478"/>
          <ac:spMkLst>
            <pc:docMk/>
            <pc:sldMk cId="2486322731" sldId="257"/>
            <ac:spMk id="4" creationId="{6F5F1862-8733-8C07-5CE9-90D3ABE47EF9}"/>
          </ac:spMkLst>
        </pc:spChg>
        <pc:spChg chg="add del">
          <ac:chgData name="Evan Lyle" userId="db0ce5726dc67c97" providerId="LiveId" clId="{6D66BB88-2F81-43B1-AE2C-C7AED4577872}" dt="2023-12-12T19:55:16.934" v="6755" actId="26606"/>
          <ac:spMkLst>
            <pc:docMk/>
            <pc:sldMk cId="2486322731" sldId="257"/>
            <ac:spMk id="6" creationId="{F13C74B1-5B17-4795-BED0-7140497B445A}"/>
          </ac:spMkLst>
        </pc:spChg>
        <pc:spChg chg="add del">
          <ac:chgData name="Evan Lyle" userId="db0ce5726dc67c97" providerId="LiveId" clId="{6D66BB88-2F81-43B1-AE2C-C7AED4577872}" dt="2023-12-12T19:55:16.934" v="6755" actId="26606"/>
          <ac:spMkLst>
            <pc:docMk/>
            <pc:sldMk cId="2486322731" sldId="257"/>
            <ac:spMk id="7" creationId="{D4974D33-8DC5-464E-8C6D-BE58F0669C17}"/>
          </ac:spMkLst>
        </pc:spChg>
        <pc:spChg chg="add del">
          <ac:chgData name="Evan Lyle" userId="db0ce5726dc67c97" providerId="LiveId" clId="{6D66BB88-2F81-43B1-AE2C-C7AED4577872}" dt="2023-12-12T19:53:25.169" v="6749" actId="26606"/>
          <ac:spMkLst>
            <pc:docMk/>
            <pc:sldMk cId="2486322731" sldId="257"/>
            <ac:spMk id="9" creationId="{D1D34770-47A8-402C-AF23-2B653F2D88C1}"/>
          </ac:spMkLst>
        </pc:spChg>
        <pc:spChg chg="add del">
          <ac:chgData name="Evan Lyle" userId="db0ce5726dc67c97" providerId="LiveId" clId="{6D66BB88-2F81-43B1-AE2C-C7AED4577872}" dt="2023-12-12T20:00:54.839" v="6806" actId="26606"/>
          <ac:spMkLst>
            <pc:docMk/>
            <pc:sldMk cId="2486322731" sldId="257"/>
            <ac:spMk id="10" creationId="{79BB35BC-D5C2-4C8B-A22A-A71E6191913B}"/>
          </ac:spMkLst>
        </pc:spChg>
        <pc:spChg chg="add del">
          <ac:chgData name="Evan Lyle" userId="db0ce5726dc67c97" providerId="LiveId" clId="{6D66BB88-2F81-43B1-AE2C-C7AED4577872}" dt="2023-12-12T19:53:36.593" v="6751" actId="26606"/>
          <ac:spMkLst>
            <pc:docMk/>
            <pc:sldMk cId="2486322731" sldId="257"/>
            <ac:spMk id="11" creationId="{D1EA859B-E555-4109-94F3-6700E046E008}"/>
          </ac:spMkLst>
        </pc:spChg>
        <pc:spChg chg="add del">
          <ac:chgData name="Evan Lyle" userId="db0ce5726dc67c97" providerId="LiveId" clId="{6D66BB88-2F81-43B1-AE2C-C7AED4577872}" dt="2023-12-12T19:53:36.593" v="6751" actId="26606"/>
          <ac:spMkLst>
            <pc:docMk/>
            <pc:sldMk cId="2486322731" sldId="257"/>
            <ac:spMk id="12" creationId="{04812C46-200A-4DEB-A05E-3ED6C68C2387}"/>
          </ac:spMkLst>
        </pc:spChg>
        <pc:spChg chg="add">
          <ac:chgData name="Evan Lyle" userId="db0ce5726dc67c97" providerId="LiveId" clId="{6D66BB88-2F81-43B1-AE2C-C7AED4577872}" dt="2023-12-12T20:02:55.836" v="6814" actId="26606"/>
          <ac:spMkLst>
            <pc:docMk/>
            <pc:sldMk cId="2486322731" sldId="257"/>
            <ac:spMk id="18" creationId="{38FAA1A1-D861-433F-88FA-1E9D6FD31D11}"/>
          </ac:spMkLst>
        </pc:spChg>
        <pc:spChg chg="add del">
          <ac:chgData name="Evan Lyle" userId="db0ce5726dc67c97" providerId="LiveId" clId="{6D66BB88-2F81-43B1-AE2C-C7AED4577872}" dt="2023-12-12T19:57:17.368" v="6766" actId="26606"/>
          <ac:spMkLst>
            <pc:docMk/>
            <pc:sldMk cId="2486322731" sldId="257"/>
            <ac:spMk id="19" creationId="{04812C46-200A-4DEB-A05E-3ED6C68C2387}"/>
          </ac:spMkLst>
        </pc:spChg>
        <pc:spChg chg="add">
          <ac:chgData name="Evan Lyle" userId="db0ce5726dc67c97" providerId="LiveId" clId="{6D66BB88-2F81-43B1-AE2C-C7AED4577872}" dt="2023-12-12T20:02:55.836" v="6814" actId="26606"/>
          <ac:spMkLst>
            <pc:docMk/>
            <pc:sldMk cId="2486322731" sldId="257"/>
            <ac:spMk id="20" creationId="{8D71EDA1-87BF-4D5D-AB79-F346FD19278A}"/>
          </ac:spMkLst>
        </pc:spChg>
        <pc:spChg chg="add del">
          <ac:chgData name="Evan Lyle" userId="db0ce5726dc67c97" providerId="LiveId" clId="{6D66BB88-2F81-43B1-AE2C-C7AED4577872}" dt="2023-12-12T19:57:17.368" v="6766" actId="26606"/>
          <ac:spMkLst>
            <pc:docMk/>
            <pc:sldMk cId="2486322731" sldId="257"/>
            <ac:spMk id="21" creationId="{D1EA859B-E555-4109-94F3-6700E046E008}"/>
          </ac:spMkLst>
        </pc:spChg>
        <pc:spChg chg="add">
          <ac:chgData name="Evan Lyle" userId="db0ce5726dc67c97" providerId="LiveId" clId="{6D66BB88-2F81-43B1-AE2C-C7AED4577872}" dt="2023-12-12T20:02:55.836" v="6814" actId="26606"/>
          <ac:spMkLst>
            <pc:docMk/>
            <pc:sldMk cId="2486322731" sldId="257"/>
            <ac:spMk id="22" creationId="{09588DA8-065E-4F6F-8EFD-43104AB2E0CF}"/>
          </ac:spMkLst>
        </pc:spChg>
        <pc:spChg chg="add del">
          <ac:chgData name="Evan Lyle" userId="db0ce5726dc67c97" providerId="LiveId" clId="{6D66BB88-2F81-43B1-AE2C-C7AED4577872}" dt="2023-12-12T19:57:21.120" v="6768" actId="26606"/>
          <ac:spMkLst>
            <pc:docMk/>
            <pc:sldMk cId="2486322731" sldId="257"/>
            <ac:spMk id="23" creationId="{79BB35BC-D5C2-4C8B-A22A-A71E6191913B}"/>
          </ac:spMkLst>
        </pc:spChg>
        <pc:spChg chg="add">
          <ac:chgData name="Evan Lyle" userId="db0ce5726dc67c97" providerId="LiveId" clId="{6D66BB88-2F81-43B1-AE2C-C7AED4577872}" dt="2023-12-12T20:02:55.836" v="6814" actId="26606"/>
          <ac:spMkLst>
            <pc:docMk/>
            <pc:sldMk cId="2486322731" sldId="257"/>
            <ac:spMk id="24" creationId="{C4285719-470E-454C-AF62-8323075F1F5B}"/>
          </ac:spMkLst>
        </pc:spChg>
        <pc:spChg chg="add del">
          <ac:chgData name="Evan Lyle" userId="db0ce5726dc67c97" providerId="LiveId" clId="{6D66BB88-2F81-43B1-AE2C-C7AED4577872}" dt="2023-12-12T19:57:22.854" v="6770" actId="26606"/>
          <ac:spMkLst>
            <pc:docMk/>
            <pc:sldMk cId="2486322731" sldId="257"/>
            <ac:spMk id="26" creationId="{909ACF8C-15ED-5910-1472-F9390B1101FE}"/>
          </ac:spMkLst>
        </pc:spChg>
        <pc:spChg chg="add">
          <ac:chgData name="Evan Lyle" userId="db0ce5726dc67c97" providerId="LiveId" clId="{6D66BB88-2F81-43B1-AE2C-C7AED4577872}" dt="2023-12-12T20:02:55.836" v="6814" actId="26606"/>
          <ac:spMkLst>
            <pc:docMk/>
            <pc:sldMk cId="2486322731" sldId="257"/>
            <ac:spMk id="27" creationId="{CD9FE4EF-C4D8-49A0-B2FF-81D8DB7D8A24}"/>
          </ac:spMkLst>
        </pc:spChg>
        <pc:spChg chg="add del">
          <ac:chgData name="Evan Lyle" userId="db0ce5726dc67c97" providerId="LiveId" clId="{6D66BB88-2F81-43B1-AE2C-C7AED4577872}" dt="2023-12-12T20:00:52.927" v="6801" actId="26606"/>
          <ac:spMkLst>
            <pc:docMk/>
            <pc:sldMk cId="2486322731" sldId="257"/>
            <ac:spMk id="28" creationId="{04812C46-200A-4DEB-A05E-3ED6C68C2387}"/>
          </ac:spMkLst>
        </pc:spChg>
        <pc:spChg chg="add del">
          <ac:chgData name="Evan Lyle" userId="db0ce5726dc67c97" providerId="LiveId" clId="{6D66BB88-2F81-43B1-AE2C-C7AED4577872}" dt="2023-12-12T20:00:52.927" v="6801" actId="26606"/>
          <ac:spMkLst>
            <pc:docMk/>
            <pc:sldMk cId="2486322731" sldId="257"/>
            <ac:spMk id="29" creationId="{D1EA859B-E555-4109-94F3-6700E046E008}"/>
          </ac:spMkLst>
        </pc:spChg>
        <pc:spChg chg="add del mod">
          <ac:chgData name="Evan Lyle" userId="db0ce5726dc67c97" providerId="LiveId" clId="{6D66BB88-2F81-43B1-AE2C-C7AED4577872}" dt="2023-12-12T20:00:52.927" v="6801" actId="26606"/>
          <ac:spMkLst>
            <pc:docMk/>
            <pc:sldMk cId="2486322731" sldId="257"/>
            <ac:spMk id="30" creationId="{909ACF8C-15ED-5910-1472-F9390B1101FE}"/>
          </ac:spMkLst>
        </pc:spChg>
        <pc:spChg chg="add">
          <ac:chgData name="Evan Lyle" userId="db0ce5726dc67c97" providerId="LiveId" clId="{6D66BB88-2F81-43B1-AE2C-C7AED4577872}" dt="2023-12-12T20:02:55.836" v="6814" actId="26606"/>
          <ac:spMkLst>
            <pc:docMk/>
            <pc:sldMk cId="2486322731" sldId="257"/>
            <ac:spMk id="31" creationId="{4300840D-0A0B-4512-BACA-B439D5B9C57C}"/>
          </ac:spMkLst>
        </pc:spChg>
        <pc:spChg chg="add">
          <ac:chgData name="Evan Lyle" userId="db0ce5726dc67c97" providerId="LiveId" clId="{6D66BB88-2F81-43B1-AE2C-C7AED4577872}" dt="2023-12-12T20:02:55.836" v="6814" actId="26606"/>
          <ac:spMkLst>
            <pc:docMk/>
            <pc:sldMk cId="2486322731" sldId="257"/>
            <ac:spMk id="32" creationId="{D2B78728-A580-49A7-84F9-6EF6F583ADE0}"/>
          </ac:spMkLst>
        </pc:spChg>
        <pc:spChg chg="add del">
          <ac:chgData name="Evan Lyle" userId="db0ce5726dc67c97" providerId="LiveId" clId="{6D66BB88-2F81-43B1-AE2C-C7AED4577872}" dt="2023-12-12T20:00:50.666" v="6790" actId="26606"/>
          <ac:spMkLst>
            <pc:docMk/>
            <pc:sldMk cId="2486322731" sldId="257"/>
            <ac:spMk id="35" creationId="{04812C46-200A-4DEB-A05E-3ED6C68C2387}"/>
          </ac:spMkLst>
        </pc:spChg>
        <pc:spChg chg="add del">
          <ac:chgData name="Evan Lyle" userId="db0ce5726dc67c97" providerId="LiveId" clId="{6D66BB88-2F81-43B1-AE2C-C7AED4577872}" dt="2023-12-12T20:00:50.666" v="6790" actId="26606"/>
          <ac:spMkLst>
            <pc:docMk/>
            <pc:sldMk cId="2486322731" sldId="257"/>
            <ac:spMk id="37" creationId="{D1EA859B-E555-4109-94F3-6700E046E008}"/>
          </ac:spMkLst>
        </pc:spChg>
        <pc:graphicFrameChg chg="add del">
          <ac:chgData name="Evan Lyle" userId="db0ce5726dc67c97" providerId="LiveId" clId="{6D66BB88-2F81-43B1-AE2C-C7AED4577872}" dt="2023-12-12T19:57:21.120" v="6768" actId="26606"/>
          <ac:graphicFrameMkLst>
            <pc:docMk/>
            <pc:sldMk cId="2486322731" sldId="257"/>
            <ac:graphicFrameMk id="16" creationId="{23EAC27A-3B79-105A-BA18-A50BA18B62B7}"/>
          </ac:graphicFrameMkLst>
        </pc:graphicFrameChg>
        <pc:picChg chg="add del">
          <ac:chgData name="Evan Lyle" userId="db0ce5726dc67c97" providerId="LiveId" clId="{6D66BB88-2F81-43B1-AE2C-C7AED4577872}" dt="2023-12-12T19:53:25.169" v="6749" actId="26606"/>
          <ac:picMkLst>
            <pc:docMk/>
            <pc:sldMk cId="2486322731" sldId="257"/>
            <ac:picMk id="5" creationId="{68DDD39F-D6B0-6253-DBA8-D240CC96484E}"/>
          </ac:picMkLst>
        </pc:picChg>
        <pc:picChg chg="add del">
          <ac:chgData name="Evan Lyle" userId="db0ce5726dc67c97" providerId="LiveId" clId="{6D66BB88-2F81-43B1-AE2C-C7AED4577872}" dt="2023-12-12T19:55:16.934" v="6755" actId="26606"/>
          <ac:picMkLst>
            <pc:docMk/>
            <pc:sldMk cId="2486322731" sldId="257"/>
            <ac:picMk id="8" creationId="{8EE2A718-1156-4A11-7F68-B2AEB7A9B76E}"/>
          </ac:picMkLst>
        </pc:picChg>
        <pc:picChg chg="add del">
          <ac:chgData name="Evan Lyle" userId="db0ce5726dc67c97" providerId="LiveId" clId="{6D66BB88-2F81-43B1-AE2C-C7AED4577872}" dt="2023-12-12T19:53:36.593" v="6751" actId="26606"/>
          <ac:picMkLst>
            <pc:docMk/>
            <pc:sldMk cId="2486322731" sldId="257"/>
            <ac:picMk id="13" creationId="{8AF8E6A0-332D-34DF-A432-A670AC581CA7}"/>
          </ac:picMkLst>
        </pc:picChg>
        <pc:picChg chg="add del mod">
          <ac:chgData name="Evan Lyle" userId="db0ce5726dc67c97" providerId="LiveId" clId="{6D66BB88-2F81-43B1-AE2C-C7AED4577872}" dt="2023-12-12T20:00:54.839" v="6806" actId="26606"/>
          <ac:picMkLst>
            <pc:docMk/>
            <pc:sldMk cId="2486322731" sldId="257"/>
            <ac:picMk id="14" creationId="{B4161268-5571-E035-75A7-07ED4C084475}"/>
          </ac:picMkLst>
        </pc:picChg>
        <pc:picChg chg="add del mod">
          <ac:chgData name="Evan Lyle" userId="db0ce5726dc67c97" providerId="LiveId" clId="{6D66BB88-2F81-43B1-AE2C-C7AED4577872}" dt="2023-12-12T20:01:53.520" v="6811" actId="478"/>
          <ac:picMkLst>
            <pc:docMk/>
            <pc:sldMk cId="2486322731" sldId="257"/>
            <ac:picMk id="15" creationId="{A69198BD-EE4E-ED8E-D7B0-3749628F0E7C}"/>
          </ac:picMkLst>
        </pc:picChg>
        <pc:picChg chg="add del mod">
          <ac:chgData name="Evan Lyle" userId="db0ce5726dc67c97" providerId="LiveId" clId="{6D66BB88-2F81-43B1-AE2C-C7AED4577872}" dt="2023-12-12T20:02:48.839" v="6813" actId="478"/>
          <ac:picMkLst>
            <pc:docMk/>
            <pc:sldMk cId="2486322731" sldId="257"/>
            <ac:picMk id="17" creationId="{39F621DE-82DB-F818-59D8-5DD521BF66FC}"/>
          </ac:picMkLst>
        </pc:picChg>
        <pc:picChg chg="add mod ord">
          <ac:chgData name="Evan Lyle" userId="db0ce5726dc67c97" providerId="LiveId" clId="{6D66BB88-2F81-43B1-AE2C-C7AED4577872}" dt="2023-12-14T02:14:49.496" v="7877" actId="171"/>
          <ac:picMkLst>
            <pc:docMk/>
            <pc:sldMk cId="2486322731" sldId="257"/>
            <ac:picMk id="33" creationId="{B4161268-5571-E035-75A7-07ED4C084475}"/>
          </ac:picMkLst>
        </pc:picChg>
        <pc:cxnChg chg="add del">
          <ac:chgData name="Evan Lyle" userId="db0ce5726dc67c97" providerId="LiveId" clId="{6D66BB88-2F81-43B1-AE2C-C7AED4577872}" dt="2023-12-12T19:57:22.854" v="6770" actId="26606"/>
          <ac:cxnSpMkLst>
            <pc:docMk/>
            <pc:sldMk cId="2486322731" sldId="257"/>
            <ac:cxnSpMk id="25" creationId="{FC23E3B9-5ABF-58B3-E2B0-E9A5DAA90037}"/>
          </ac:cxnSpMkLst>
        </pc:cxnChg>
      </pc:sldChg>
      <pc:sldChg chg="addSp delSp modSp new del mod modClrScheme chgLayout">
        <pc:chgData name="Evan Lyle" userId="db0ce5726dc67c97" providerId="LiveId" clId="{6D66BB88-2F81-43B1-AE2C-C7AED4577872}" dt="2023-12-10T20:42:14.829" v="4959" actId="47"/>
        <pc:sldMkLst>
          <pc:docMk/>
          <pc:sldMk cId="2980838848" sldId="258"/>
        </pc:sldMkLst>
        <pc:spChg chg="mod ord">
          <ac:chgData name="Evan Lyle" userId="db0ce5726dc67c97" providerId="LiveId" clId="{6D66BB88-2F81-43B1-AE2C-C7AED4577872}" dt="2023-12-10T20:39:17.957" v="4772" actId="700"/>
          <ac:spMkLst>
            <pc:docMk/>
            <pc:sldMk cId="2980838848" sldId="258"/>
            <ac:spMk id="2" creationId="{1737E0F5-3CCD-0616-1E5D-E0A197EE74A2}"/>
          </ac:spMkLst>
        </pc:spChg>
        <pc:spChg chg="mod ord">
          <ac:chgData name="Evan Lyle" userId="db0ce5726dc67c97" providerId="LiveId" clId="{6D66BB88-2F81-43B1-AE2C-C7AED4577872}" dt="2023-12-10T20:39:17.957" v="4772" actId="700"/>
          <ac:spMkLst>
            <pc:docMk/>
            <pc:sldMk cId="2980838848" sldId="258"/>
            <ac:spMk id="3" creationId="{3BBC6634-43FF-6B89-70F6-11B367D0FFEC}"/>
          </ac:spMkLst>
        </pc:spChg>
        <pc:spChg chg="add del mod ord">
          <ac:chgData name="Evan Lyle" userId="db0ce5726dc67c97" providerId="LiveId" clId="{6D66BB88-2F81-43B1-AE2C-C7AED4577872}" dt="2023-12-10T20:39:17.957" v="4772" actId="700"/>
          <ac:spMkLst>
            <pc:docMk/>
            <pc:sldMk cId="2980838848" sldId="258"/>
            <ac:spMk id="4" creationId="{D77FF5D2-32EB-A619-663F-A2CB31F7D8A4}"/>
          </ac:spMkLst>
        </pc:spChg>
        <pc:spChg chg="add del mod ord">
          <ac:chgData name="Evan Lyle" userId="db0ce5726dc67c97" providerId="LiveId" clId="{6D66BB88-2F81-43B1-AE2C-C7AED4577872}" dt="2023-12-10T20:39:17.957" v="4772" actId="700"/>
          <ac:spMkLst>
            <pc:docMk/>
            <pc:sldMk cId="2980838848" sldId="258"/>
            <ac:spMk id="5" creationId="{8B7EC482-C83F-7FB4-54A3-0E6F0DA51ABA}"/>
          </ac:spMkLst>
        </pc:spChg>
        <pc:spChg chg="add del mod ord">
          <ac:chgData name="Evan Lyle" userId="db0ce5726dc67c97" providerId="LiveId" clId="{6D66BB88-2F81-43B1-AE2C-C7AED4577872}" dt="2023-12-10T20:39:17.957" v="4772" actId="700"/>
          <ac:spMkLst>
            <pc:docMk/>
            <pc:sldMk cId="2980838848" sldId="258"/>
            <ac:spMk id="6" creationId="{8DE09B28-FE44-0C3A-E9A8-B94988F770CF}"/>
          </ac:spMkLst>
        </pc:spChg>
      </pc:sldChg>
      <pc:sldChg chg="addSp delSp modSp new mod modNotesTx">
        <pc:chgData name="Evan Lyle" userId="db0ce5726dc67c97" providerId="LiveId" clId="{6D66BB88-2F81-43B1-AE2C-C7AED4577872}" dt="2023-12-14T03:25:55.300" v="7885"/>
        <pc:sldMkLst>
          <pc:docMk/>
          <pc:sldMk cId="2289398733" sldId="259"/>
        </pc:sldMkLst>
        <pc:spChg chg="mod">
          <ac:chgData name="Evan Lyle" userId="db0ce5726dc67c97" providerId="LiveId" clId="{6D66BB88-2F81-43B1-AE2C-C7AED4577872}" dt="2023-12-13T19:04:06.754" v="7228" actId="207"/>
          <ac:spMkLst>
            <pc:docMk/>
            <pc:sldMk cId="2289398733" sldId="259"/>
            <ac:spMk id="2" creationId="{13A0E0E5-FFB2-016D-0F33-E6D604391468}"/>
          </ac:spMkLst>
        </pc:spChg>
        <pc:spChg chg="add del mod">
          <ac:chgData name="Evan Lyle" userId="db0ce5726dc67c97" providerId="LiveId" clId="{6D66BB88-2F81-43B1-AE2C-C7AED4577872}" dt="2023-12-13T19:04:19.488" v="7229" actId="207"/>
          <ac:spMkLst>
            <pc:docMk/>
            <pc:sldMk cId="2289398733" sldId="259"/>
            <ac:spMk id="3" creationId="{19AE9D6C-4367-555E-2C97-DB7340BB05EE}"/>
          </ac:spMkLst>
        </pc:spChg>
        <pc:graphicFrameChg chg="add del">
          <ac:chgData name="Evan Lyle" userId="db0ce5726dc67c97" providerId="LiveId" clId="{6D66BB88-2F81-43B1-AE2C-C7AED4577872}" dt="2023-12-13T18:19:29.242" v="7041" actId="26606"/>
          <ac:graphicFrameMkLst>
            <pc:docMk/>
            <pc:sldMk cId="2289398733" sldId="259"/>
            <ac:graphicFrameMk id="5" creationId="{A2343373-3B66-381D-21CB-0BF71040E492}"/>
          </ac:graphicFrameMkLst>
        </pc:graphicFrameChg>
      </pc:sldChg>
      <pc:sldChg chg="addSp delSp modSp new mod setBg delDesignElem modNotesTx">
        <pc:chgData name="Evan Lyle" userId="db0ce5726dc67c97" providerId="LiveId" clId="{6D66BB88-2F81-43B1-AE2C-C7AED4577872}" dt="2023-12-14T01:30:07.166" v="7841"/>
        <pc:sldMkLst>
          <pc:docMk/>
          <pc:sldMk cId="1198169380" sldId="260"/>
        </pc:sldMkLst>
        <pc:spChg chg="add">
          <ac:chgData name="Evan Lyle" userId="db0ce5726dc67c97" providerId="LiveId" clId="{6D66BB88-2F81-43B1-AE2C-C7AED4577872}" dt="2023-12-09T23:25:24.662" v="545" actId="26606"/>
          <ac:spMkLst>
            <pc:docMk/>
            <pc:sldMk cId="1198169380" sldId="260"/>
            <ac:spMk id="2" creationId="{CA7C5527-BB80-3874-837A-8588DA69D01F}"/>
          </ac:spMkLst>
        </pc:spChg>
        <pc:spChg chg="del">
          <ac:chgData name="Evan Lyle" userId="db0ce5726dc67c97" providerId="LiveId" clId="{6D66BB88-2F81-43B1-AE2C-C7AED4577872}" dt="2023-12-09T23:25:09.035" v="543"/>
          <ac:spMkLst>
            <pc:docMk/>
            <pc:sldMk cId="1198169380" sldId="260"/>
            <ac:spMk id="3" creationId="{3B3095E4-7129-9798-6448-6B64E8BE75D3}"/>
          </ac:spMkLst>
        </pc:spChg>
        <pc:spChg chg="del mod replId">
          <ac:chgData name="Evan Lyle" userId="db0ce5726dc67c97" providerId="LiveId" clId="{6D66BB88-2F81-43B1-AE2C-C7AED4577872}" dt="2023-12-09T23:25:24.662" v="545" actId="26606"/>
          <ac:spMkLst>
            <pc:docMk/>
            <pc:sldMk cId="1198169380" sldId="260"/>
            <ac:spMk id="6" creationId="{BE840F45-CBAD-50EF-1A43-018D16641EA7}"/>
          </ac:spMkLst>
        </pc:spChg>
        <pc:spChg chg="add mod">
          <ac:chgData name="Evan Lyle" userId="db0ce5726dc67c97" providerId="LiveId" clId="{6D66BB88-2F81-43B1-AE2C-C7AED4577872}" dt="2023-12-09T23:30:12.390" v="800" actId="20577"/>
          <ac:spMkLst>
            <pc:docMk/>
            <pc:sldMk cId="1198169380" sldId="260"/>
            <ac:spMk id="8" creationId="{8FAFA873-CB62-48DA-E3BA-40650907378E}"/>
          </ac:spMkLst>
        </pc:spChg>
        <pc:spChg chg="add del">
          <ac:chgData name="Evan Lyle" userId="db0ce5726dc67c97" providerId="LiveId" clId="{6D66BB88-2F81-43B1-AE2C-C7AED4577872}" dt="2023-12-10T20:01:54.314" v="4252"/>
          <ac:spMkLst>
            <pc:docMk/>
            <pc:sldMk cId="1198169380" sldId="260"/>
            <ac:spMk id="13" creationId="{DF8BC164-E230-753F-2C7E-B4EE7BA77CF1}"/>
          </ac:spMkLst>
        </pc:spChg>
        <pc:picChg chg="add mod">
          <ac:chgData name="Evan Lyle" userId="db0ce5726dc67c97" providerId="LiveId" clId="{6D66BB88-2F81-43B1-AE2C-C7AED4577872}" dt="2023-12-09T23:25:50.309" v="551" actId="14100"/>
          <ac:picMkLst>
            <pc:docMk/>
            <pc:sldMk cId="1198169380" sldId="260"/>
            <ac:picMk id="4" creationId="{9E60662D-EE92-54FA-EEBB-7E8DCB5AE134}"/>
          </ac:picMkLst>
        </pc:picChg>
        <pc:picChg chg="add del mod replId">
          <ac:chgData name="Evan Lyle" userId="db0ce5726dc67c97" providerId="LiveId" clId="{6D66BB88-2F81-43B1-AE2C-C7AED4577872}" dt="2023-12-09T23:25:24.662" v="545" actId="26606"/>
          <ac:picMkLst>
            <pc:docMk/>
            <pc:sldMk cId="1198169380" sldId="260"/>
            <ac:picMk id="7" creationId="{C04CF18F-3979-C85F-9A3E-F03EE6C6538B}"/>
          </ac:picMkLst>
        </pc:picChg>
        <pc:cxnChg chg="add del">
          <ac:chgData name="Evan Lyle" userId="db0ce5726dc67c97" providerId="LiveId" clId="{6D66BB88-2F81-43B1-AE2C-C7AED4577872}" dt="2023-12-10T20:01:54.314" v="4252"/>
          <ac:cxnSpMkLst>
            <pc:docMk/>
            <pc:sldMk cId="1198169380" sldId="260"/>
            <ac:cxnSpMk id="11" creationId="{FC23E3B9-5ABF-58B3-E2B0-E9A5DAA90037}"/>
          </ac:cxnSpMkLst>
        </pc:cxnChg>
      </pc:sldChg>
      <pc:sldChg chg="modSp new mod modNotesTx">
        <pc:chgData name="Evan Lyle" userId="db0ce5726dc67c97" providerId="LiveId" clId="{6D66BB88-2F81-43B1-AE2C-C7AED4577872}" dt="2023-12-13T20:30:33.774" v="7274" actId="20577"/>
        <pc:sldMkLst>
          <pc:docMk/>
          <pc:sldMk cId="3713122630" sldId="261"/>
        </pc:sldMkLst>
        <pc:spChg chg="mod">
          <ac:chgData name="Evan Lyle" userId="db0ce5726dc67c97" providerId="LiveId" clId="{6D66BB88-2F81-43B1-AE2C-C7AED4577872}" dt="2023-12-13T19:04:41.258" v="7230" actId="207"/>
          <ac:spMkLst>
            <pc:docMk/>
            <pc:sldMk cId="3713122630" sldId="261"/>
            <ac:spMk id="2" creationId="{54D70299-3922-DF45-9984-A08A8893F2F7}"/>
          </ac:spMkLst>
        </pc:spChg>
        <pc:spChg chg="mod">
          <ac:chgData name="Evan Lyle" userId="db0ce5726dc67c97" providerId="LiveId" clId="{6D66BB88-2F81-43B1-AE2C-C7AED4577872}" dt="2023-12-13T19:04:52.442" v="7231" actId="207"/>
          <ac:spMkLst>
            <pc:docMk/>
            <pc:sldMk cId="3713122630" sldId="261"/>
            <ac:spMk id="3" creationId="{4149A593-76D3-CCA8-73D2-448A36E90780}"/>
          </ac:spMkLst>
        </pc:spChg>
      </pc:sldChg>
      <pc:sldChg chg="addSp delSp modSp new mod setBg delDesignElem modNotesTx">
        <pc:chgData name="Evan Lyle" userId="db0ce5726dc67c97" providerId="LiveId" clId="{6D66BB88-2F81-43B1-AE2C-C7AED4577872}" dt="2023-12-13T20:31:10.563" v="7276" actId="20577"/>
        <pc:sldMkLst>
          <pc:docMk/>
          <pc:sldMk cId="2512755477" sldId="262"/>
        </pc:sldMkLst>
        <pc:spChg chg="add mod">
          <ac:chgData name="Evan Lyle" userId="db0ce5726dc67c97" providerId="LiveId" clId="{6D66BB88-2F81-43B1-AE2C-C7AED4577872}" dt="2023-12-10T20:01:54.314" v="4252"/>
          <ac:spMkLst>
            <pc:docMk/>
            <pc:sldMk cId="2512755477" sldId="262"/>
            <ac:spMk id="2" creationId="{A45190E9-0A84-C565-5535-31798C3BBC60}"/>
          </ac:spMkLst>
        </pc:spChg>
        <pc:spChg chg="add">
          <ac:chgData name="Evan Lyle" userId="db0ce5726dc67c97" providerId="LiveId" clId="{6D66BB88-2F81-43B1-AE2C-C7AED4577872}" dt="2023-12-10T19:32:20.550" v="2735" actId="26606"/>
          <ac:spMkLst>
            <pc:docMk/>
            <pc:sldMk cId="2512755477" sldId="262"/>
            <ac:spMk id="3" creationId="{5D08FF60-AFE4-79B4-B537-D7A0FEF4D499}"/>
          </ac:spMkLst>
        </pc:spChg>
        <pc:spChg chg="add mod">
          <ac:chgData name="Evan Lyle" userId="db0ce5726dc67c97" providerId="LiveId" clId="{6D66BB88-2F81-43B1-AE2C-C7AED4577872}" dt="2023-12-10T19:35:46.229" v="2817" actId="20577"/>
          <ac:spMkLst>
            <pc:docMk/>
            <pc:sldMk cId="2512755477" sldId="262"/>
            <ac:spMk id="6" creationId="{1AF01549-1358-EE37-9600-78ECA40F64DF}"/>
          </ac:spMkLst>
        </pc:spChg>
        <pc:spChg chg="del mod replId">
          <ac:chgData name="Evan Lyle" userId="db0ce5726dc67c97" providerId="LiveId" clId="{6D66BB88-2F81-43B1-AE2C-C7AED4577872}" dt="2023-12-10T19:32:20.550" v="2735" actId="26606"/>
          <ac:spMkLst>
            <pc:docMk/>
            <pc:sldMk cId="2512755477" sldId="262"/>
            <ac:spMk id="7" creationId="{123E0E0C-C300-7115-3DF0-8F3C65F5C666}"/>
          </ac:spMkLst>
        </pc:spChg>
        <pc:spChg chg="del mod replId">
          <ac:chgData name="Evan Lyle" userId="db0ce5726dc67c97" providerId="LiveId" clId="{6D66BB88-2F81-43B1-AE2C-C7AED4577872}" dt="2023-12-10T19:32:20.550" v="2735" actId="26606"/>
          <ac:spMkLst>
            <pc:docMk/>
            <pc:sldMk cId="2512755477" sldId="262"/>
            <ac:spMk id="8" creationId="{E356ABBF-F6CF-DD07-4622-75BBFE7206CF}"/>
          </ac:spMkLst>
        </pc:spChg>
        <pc:spChg chg="add del">
          <ac:chgData name="Evan Lyle" userId="db0ce5726dc67c97" providerId="LiveId" clId="{6D66BB88-2F81-43B1-AE2C-C7AED4577872}" dt="2023-12-10T20:01:54.314" v="4252"/>
          <ac:spMkLst>
            <pc:docMk/>
            <pc:sldMk cId="2512755477" sldId="262"/>
            <ac:spMk id="10" creationId="{61293230-B0F6-45B1-96D1-13D18E242995}"/>
          </ac:spMkLst>
        </pc:spChg>
        <pc:spChg chg="add del">
          <ac:chgData name="Evan Lyle" userId="db0ce5726dc67c97" providerId="LiveId" clId="{6D66BB88-2F81-43B1-AE2C-C7AED4577872}" dt="2023-12-10T20:01:54.314" v="4252"/>
          <ac:spMkLst>
            <pc:docMk/>
            <pc:sldMk cId="2512755477" sldId="262"/>
            <ac:spMk id="12" creationId="{0A1E0707-4985-454B-ACE0-4855BB55875E}"/>
          </ac:spMkLst>
        </pc:spChg>
        <pc:spChg chg="add mod">
          <ac:chgData name="Evan Lyle" userId="db0ce5726dc67c97" providerId="LiveId" clId="{6D66BB88-2F81-43B1-AE2C-C7AED4577872}" dt="2023-12-10T19:37:04.765" v="2911" actId="20577"/>
          <ac:spMkLst>
            <pc:docMk/>
            <pc:sldMk cId="2512755477" sldId="262"/>
            <ac:spMk id="13" creationId="{9979763E-305F-832C-3F13-902B03830487}"/>
          </ac:spMkLst>
        </pc:spChg>
        <pc:picChg chg="add">
          <ac:chgData name="Evan Lyle" userId="db0ce5726dc67c97" providerId="LiveId" clId="{6D66BB88-2F81-43B1-AE2C-C7AED4577872}" dt="2023-12-10T19:32:20.550" v="2735" actId="26606"/>
          <ac:picMkLst>
            <pc:docMk/>
            <pc:sldMk cId="2512755477" sldId="262"/>
            <ac:picMk id="4" creationId="{F4AA2D2D-9129-1C35-1938-315D2FA1D9A9}"/>
          </ac:picMkLst>
        </pc:picChg>
        <pc:picChg chg="add">
          <ac:chgData name="Evan Lyle" userId="db0ce5726dc67c97" providerId="LiveId" clId="{6D66BB88-2F81-43B1-AE2C-C7AED4577872}" dt="2023-12-10T19:32:20.550" v="2735" actId="26606"/>
          <ac:picMkLst>
            <pc:docMk/>
            <pc:sldMk cId="2512755477" sldId="262"/>
            <ac:picMk id="5" creationId="{E2CD012E-3F00-E5F4-65FB-D50A94F2FAA6}"/>
          </ac:picMkLst>
        </pc:picChg>
        <pc:picChg chg="add del mod replId">
          <ac:chgData name="Evan Lyle" userId="db0ce5726dc67c97" providerId="LiveId" clId="{6D66BB88-2F81-43B1-AE2C-C7AED4577872}" dt="2023-12-10T19:32:20.550" v="2735" actId="26606"/>
          <ac:picMkLst>
            <pc:docMk/>
            <pc:sldMk cId="2512755477" sldId="262"/>
            <ac:picMk id="9" creationId="{3ECD6F0C-8621-D580-1712-9D7DC830FE74}"/>
          </ac:picMkLst>
        </pc:picChg>
        <pc:picChg chg="add del mod replId">
          <ac:chgData name="Evan Lyle" userId="db0ce5726dc67c97" providerId="LiveId" clId="{6D66BB88-2F81-43B1-AE2C-C7AED4577872}" dt="2023-12-10T19:32:20.550" v="2735" actId="26606"/>
          <ac:picMkLst>
            <pc:docMk/>
            <pc:sldMk cId="2512755477" sldId="262"/>
            <ac:picMk id="11" creationId="{14393D79-AE08-BD25-CF3B-8016C06C8083}"/>
          </ac:picMkLst>
        </pc:picChg>
      </pc:sldChg>
      <pc:sldChg chg="modSp new mod modNotesTx">
        <pc:chgData name="Evan Lyle" userId="db0ce5726dc67c97" providerId="LiveId" clId="{6D66BB88-2F81-43B1-AE2C-C7AED4577872}" dt="2023-12-13T20:31:30.697" v="7278" actId="20577"/>
        <pc:sldMkLst>
          <pc:docMk/>
          <pc:sldMk cId="1063146265" sldId="263"/>
        </pc:sldMkLst>
        <pc:spChg chg="mod">
          <ac:chgData name="Evan Lyle" userId="db0ce5726dc67c97" providerId="LiveId" clId="{6D66BB88-2F81-43B1-AE2C-C7AED4577872}" dt="2023-12-13T19:05:04.166" v="7232" actId="207"/>
          <ac:spMkLst>
            <pc:docMk/>
            <pc:sldMk cId="1063146265" sldId="263"/>
            <ac:spMk id="2" creationId="{B27A1BC7-9CFE-1D65-8AFE-3A2F0FC0761D}"/>
          </ac:spMkLst>
        </pc:spChg>
        <pc:spChg chg="mod">
          <ac:chgData name="Evan Lyle" userId="db0ce5726dc67c97" providerId="LiveId" clId="{6D66BB88-2F81-43B1-AE2C-C7AED4577872}" dt="2023-12-13T19:05:14.282" v="7233" actId="207"/>
          <ac:spMkLst>
            <pc:docMk/>
            <pc:sldMk cId="1063146265" sldId="263"/>
            <ac:spMk id="3" creationId="{2206DAA3-C298-9A92-9320-DD12A75CDF51}"/>
          </ac:spMkLst>
        </pc:spChg>
      </pc:sldChg>
      <pc:sldChg chg="modSp new mod modNotesTx">
        <pc:chgData name="Evan Lyle" userId="db0ce5726dc67c97" providerId="LiveId" clId="{6D66BB88-2F81-43B1-AE2C-C7AED4577872}" dt="2023-12-13T20:32:43.171" v="7283" actId="20577"/>
        <pc:sldMkLst>
          <pc:docMk/>
          <pc:sldMk cId="2655557195" sldId="264"/>
        </pc:sldMkLst>
        <pc:spChg chg="mod">
          <ac:chgData name="Evan Lyle" userId="db0ce5726dc67c97" providerId="LiveId" clId="{6D66BB88-2F81-43B1-AE2C-C7AED4577872}" dt="2023-12-13T19:05:30.550" v="7234" actId="207"/>
          <ac:spMkLst>
            <pc:docMk/>
            <pc:sldMk cId="2655557195" sldId="264"/>
            <ac:spMk id="2" creationId="{53C242C7-7D4D-2C73-655E-328BD0A0FE1A}"/>
          </ac:spMkLst>
        </pc:spChg>
        <pc:spChg chg="mod">
          <ac:chgData name="Evan Lyle" userId="db0ce5726dc67c97" providerId="LiveId" clId="{6D66BB88-2F81-43B1-AE2C-C7AED4577872}" dt="2023-12-13T19:05:37.300" v="7235" actId="207"/>
          <ac:spMkLst>
            <pc:docMk/>
            <pc:sldMk cId="2655557195" sldId="264"/>
            <ac:spMk id="3" creationId="{53085810-AEBA-82A0-C49E-36A7CC24A686}"/>
          </ac:spMkLst>
        </pc:spChg>
      </pc:sldChg>
      <pc:sldChg chg="modSp new mod setBg modNotesTx">
        <pc:chgData name="Evan Lyle" userId="db0ce5726dc67c97" providerId="LiveId" clId="{6D66BB88-2F81-43B1-AE2C-C7AED4577872}" dt="2023-12-14T03:31:51.218" v="7886"/>
        <pc:sldMkLst>
          <pc:docMk/>
          <pc:sldMk cId="1366196144" sldId="265"/>
        </pc:sldMkLst>
        <pc:spChg chg="mod">
          <ac:chgData name="Evan Lyle" userId="db0ce5726dc67c97" providerId="LiveId" clId="{6D66BB88-2F81-43B1-AE2C-C7AED4577872}" dt="2023-12-13T18:31:49.440" v="7087" actId="207"/>
          <ac:spMkLst>
            <pc:docMk/>
            <pc:sldMk cId="1366196144" sldId="265"/>
            <ac:spMk id="2" creationId="{2398DBB1-8674-53FE-BB6A-331AB01ED454}"/>
          </ac:spMkLst>
        </pc:spChg>
        <pc:spChg chg="mod">
          <ac:chgData name="Evan Lyle" userId="db0ce5726dc67c97" providerId="LiveId" clId="{6D66BB88-2F81-43B1-AE2C-C7AED4577872}" dt="2023-12-13T18:31:55.011" v="7088" actId="207"/>
          <ac:spMkLst>
            <pc:docMk/>
            <pc:sldMk cId="1366196144" sldId="265"/>
            <ac:spMk id="3" creationId="{8954B109-C1B0-7C1C-24EC-168236C51687}"/>
          </ac:spMkLst>
        </pc:spChg>
      </pc:sldChg>
      <pc:sldChg chg="modSp new mod setBg modNotesTx">
        <pc:chgData name="Evan Lyle" userId="db0ce5726dc67c97" providerId="LiveId" clId="{6D66BB88-2F81-43B1-AE2C-C7AED4577872}" dt="2023-12-13T20:34:08.735" v="7287" actId="20577"/>
        <pc:sldMkLst>
          <pc:docMk/>
          <pc:sldMk cId="4188241755" sldId="266"/>
        </pc:sldMkLst>
        <pc:spChg chg="mod">
          <ac:chgData name="Evan Lyle" userId="db0ce5726dc67c97" providerId="LiveId" clId="{6D66BB88-2F81-43B1-AE2C-C7AED4577872}" dt="2023-12-13T18:32:00.009" v="7089" actId="207"/>
          <ac:spMkLst>
            <pc:docMk/>
            <pc:sldMk cId="4188241755" sldId="266"/>
            <ac:spMk id="2" creationId="{E5D70D89-B120-715F-99E1-D0759B856B6B}"/>
          </ac:spMkLst>
        </pc:spChg>
        <pc:spChg chg="mod">
          <ac:chgData name="Evan Lyle" userId="db0ce5726dc67c97" providerId="LiveId" clId="{6D66BB88-2F81-43B1-AE2C-C7AED4577872}" dt="2023-12-13T18:32:09.218" v="7090" actId="207"/>
          <ac:spMkLst>
            <pc:docMk/>
            <pc:sldMk cId="4188241755" sldId="266"/>
            <ac:spMk id="3" creationId="{9A2A2CC9-28D3-67D8-A5D1-7471E7B4E714}"/>
          </ac:spMkLst>
        </pc:spChg>
      </pc:sldChg>
      <pc:sldChg chg="addSp delSp modSp new mod setBg modClrScheme setClrOvrMap chgLayout modNotesTx">
        <pc:chgData name="Evan Lyle" userId="db0ce5726dc67c97" providerId="LiveId" clId="{6D66BB88-2F81-43B1-AE2C-C7AED4577872}" dt="2023-12-13T20:34:59.897" v="7291" actId="20577"/>
        <pc:sldMkLst>
          <pc:docMk/>
          <pc:sldMk cId="3135058838" sldId="267"/>
        </pc:sldMkLst>
        <pc:spChg chg="del mod ord">
          <ac:chgData name="Evan Lyle" userId="db0ce5726dc67c97" providerId="LiveId" clId="{6D66BB88-2F81-43B1-AE2C-C7AED4577872}" dt="2023-12-10T22:12:55.853" v="6172" actId="700"/>
          <ac:spMkLst>
            <pc:docMk/>
            <pc:sldMk cId="3135058838" sldId="267"/>
            <ac:spMk id="2" creationId="{A192C4F8-D833-3CF4-798D-999FEFE8C994}"/>
          </ac:spMkLst>
        </pc:spChg>
        <pc:spChg chg="del mod ord">
          <ac:chgData name="Evan Lyle" userId="db0ce5726dc67c97" providerId="LiveId" clId="{6D66BB88-2F81-43B1-AE2C-C7AED4577872}" dt="2023-12-10T22:12:55.853" v="6172" actId="700"/>
          <ac:spMkLst>
            <pc:docMk/>
            <pc:sldMk cId="3135058838" sldId="267"/>
            <ac:spMk id="3" creationId="{B952512F-03CD-B5B0-45C4-526146A28BE8}"/>
          </ac:spMkLst>
        </pc:spChg>
        <pc:spChg chg="add mod ord">
          <ac:chgData name="Evan Lyle" userId="db0ce5726dc67c97" providerId="LiveId" clId="{6D66BB88-2F81-43B1-AE2C-C7AED4577872}" dt="2023-12-13T18:32:33.758" v="7092" actId="26606"/>
          <ac:spMkLst>
            <pc:docMk/>
            <pc:sldMk cId="3135058838" sldId="267"/>
            <ac:spMk id="4" creationId="{46C962C8-B140-36E0-D167-7E6E614731CD}"/>
          </ac:spMkLst>
        </pc:spChg>
        <pc:spChg chg="add del mod ord">
          <ac:chgData name="Evan Lyle" userId="db0ce5726dc67c97" providerId="LiveId" clId="{6D66BB88-2F81-43B1-AE2C-C7AED4577872}" dt="2023-12-10T22:13:22.839" v="6182" actId="478"/>
          <ac:spMkLst>
            <pc:docMk/>
            <pc:sldMk cId="3135058838" sldId="267"/>
            <ac:spMk id="5" creationId="{799099C2-F222-3D3E-51C2-AB75F6457700}"/>
          </ac:spMkLst>
        </pc:spChg>
        <pc:spChg chg="add">
          <ac:chgData name="Evan Lyle" userId="db0ce5726dc67c97" providerId="LiveId" clId="{6D66BB88-2F81-43B1-AE2C-C7AED4577872}" dt="2023-12-13T18:32:33.758" v="7092" actId="26606"/>
          <ac:spMkLst>
            <pc:docMk/>
            <pc:sldMk cId="3135058838" sldId="267"/>
            <ac:spMk id="9" creationId="{66B332A4-D438-4773-A77F-5ED49A448D9D}"/>
          </ac:spMkLst>
        </pc:spChg>
        <pc:spChg chg="add">
          <ac:chgData name="Evan Lyle" userId="db0ce5726dc67c97" providerId="LiveId" clId="{6D66BB88-2F81-43B1-AE2C-C7AED4577872}" dt="2023-12-13T18:32:33.758" v="7092" actId="26606"/>
          <ac:spMkLst>
            <pc:docMk/>
            <pc:sldMk cId="3135058838" sldId="267"/>
            <ac:spMk id="11" creationId="{DF9AD32D-FF05-44F4-BD4D-9CEE89B71EB9}"/>
          </ac:spMkLst>
        </pc:spChg>
      </pc:sldChg>
      <pc:sldChg chg="modSp new del">
        <pc:chgData name="Evan Lyle" userId="db0ce5726dc67c97" providerId="LiveId" clId="{6D66BB88-2F81-43B1-AE2C-C7AED4577872}" dt="2023-12-10T22:13:36.877" v="6183" actId="47"/>
        <pc:sldMkLst>
          <pc:docMk/>
          <pc:sldMk cId="2266328817" sldId="268"/>
        </pc:sldMkLst>
        <pc:spChg chg="mod">
          <ac:chgData name="Evan Lyle" userId="db0ce5726dc67c97" providerId="LiveId" clId="{6D66BB88-2F81-43B1-AE2C-C7AED4577872}" dt="2023-12-10T20:01:54.314" v="4252"/>
          <ac:spMkLst>
            <pc:docMk/>
            <pc:sldMk cId="2266328817" sldId="268"/>
            <ac:spMk id="2" creationId="{258F0000-1D91-E58C-1EBD-19891B389F27}"/>
          </ac:spMkLst>
        </pc:spChg>
        <pc:spChg chg="mod">
          <ac:chgData name="Evan Lyle" userId="db0ce5726dc67c97" providerId="LiveId" clId="{6D66BB88-2F81-43B1-AE2C-C7AED4577872}" dt="2023-12-10T20:01:54.314" v="4252"/>
          <ac:spMkLst>
            <pc:docMk/>
            <pc:sldMk cId="2266328817" sldId="268"/>
            <ac:spMk id="3" creationId="{40B6D69A-E5A7-1DD8-40A6-0124165CDF3D}"/>
          </ac:spMkLst>
        </pc:spChg>
      </pc:sldChg>
      <pc:sldChg chg="modSp new add del">
        <pc:chgData name="Evan Lyle" userId="db0ce5726dc67c97" providerId="LiveId" clId="{6D66BB88-2F81-43B1-AE2C-C7AED4577872}" dt="2023-12-10T22:22:02.613" v="6365" actId="47"/>
        <pc:sldMkLst>
          <pc:docMk/>
          <pc:sldMk cId="3224918267" sldId="269"/>
        </pc:sldMkLst>
        <pc:spChg chg="mod">
          <ac:chgData name="Evan Lyle" userId="db0ce5726dc67c97" providerId="LiveId" clId="{6D66BB88-2F81-43B1-AE2C-C7AED4577872}" dt="2023-12-10T20:01:54.314" v="4252"/>
          <ac:spMkLst>
            <pc:docMk/>
            <pc:sldMk cId="3224918267" sldId="269"/>
            <ac:spMk id="2" creationId="{E49400ED-50CD-2F0A-9AFF-07C489F59111}"/>
          </ac:spMkLst>
        </pc:spChg>
        <pc:spChg chg="mod">
          <ac:chgData name="Evan Lyle" userId="db0ce5726dc67c97" providerId="LiveId" clId="{6D66BB88-2F81-43B1-AE2C-C7AED4577872}" dt="2023-12-10T20:01:54.314" v="4252"/>
          <ac:spMkLst>
            <pc:docMk/>
            <pc:sldMk cId="3224918267" sldId="269"/>
            <ac:spMk id="3" creationId="{7DA35A22-4C76-461E-7FE3-2B9A44252A86}"/>
          </ac:spMkLst>
        </pc:spChg>
      </pc:sldChg>
      <pc:sldChg chg="new del">
        <pc:chgData name="Evan Lyle" userId="db0ce5726dc67c97" providerId="LiveId" clId="{6D66BB88-2F81-43B1-AE2C-C7AED4577872}" dt="2023-12-10T19:19:05.767" v="2039" actId="47"/>
        <pc:sldMkLst>
          <pc:docMk/>
          <pc:sldMk cId="3014619367" sldId="270"/>
        </pc:sldMkLst>
      </pc:sldChg>
      <pc:sldChg chg="addSp delSp modSp new mod setBg delDesignElem modNotesTx">
        <pc:chgData name="Evan Lyle" userId="db0ce5726dc67c97" providerId="LiveId" clId="{6D66BB88-2F81-43B1-AE2C-C7AED4577872}" dt="2023-12-13T20:57:24.162" v="7292"/>
        <pc:sldMkLst>
          <pc:docMk/>
          <pc:sldMk cId="2367665098" sldId="271"/>
        </pc:sldMkLst>
        <pc:spChg chg="add">
          <ac:chgData name="Evan Lyle" userId="db0ce5726dc67c97" providerId="LiveId" clId="{6D66BB88-2F81-43B1-AE2C-C7AED4577872}" dt="2023-12-10T17:48:48.319" v="873" actId="26606"/>
          <ac:spMkLst>
            <pc:docMk/>
            <pc:sldMk cId="2367665098" sldId="271"/>
            <ac:spMk id="2" creationId="{AD14C670-272A-6B93-F827-2F4A1878C456}"/>
          </ac:spMkLst>
        </pc:spChg>
        <pc:spChg chg="del">
          <ac:chgData name="Evan Lyle" userId="db0ce5726dc67c97" providerId="LiveId" clId="{6D66BB88-2F81-43B1-AE2C-C7AED4577872}" dt="2023-12-10T17:48:34.621" v="871"/>
          <ac:spMkLst>
            <pc:docMk/>
            <pc:sldMk cId="2367665098" sldId="271"/>
            <ac:spMk id="3" creationId="{456FD0B4-5CD8-67B1-132F-1F0C79011E64}"/>
          </ac:spMkLst>
        </pc:spChg>
        <pc:spChg chg="del mod replId">
          <ac:chgData name="Evan Lyle" userId="db0ce5726dc67c97" providerId="LiveId" clId="{6D66BB88-2F81-43B1-AE2C-C7AED4577872}" dt="2023-12-10T17:48:48.319" v="873" actId="26606"/>
          <ac:spMkLst>
            <pc:docMk/>
            <pc:sldMk cId="2367665098" sldId="271"/>
            <ac:spMk id="6" creationId="{3179244B-9E90-A624-040C-EAE06FAB4E1A}"/>
          </ac:spMkLst>
        </pc:spChg>
        <pc:spChg chg="add del mod">
          <ac:chgData name="Evan Lyle" userId="db0ce5726dc67c97" providerId="LiveId" clId="{6D66BB88-2F81-43B1-AE2C-C7AED4577872}" dt="2023-12-10T22:37:37.802" v="6591" actId="11529"/>
          <ac:spMkLst>
            <pc:docMk/>
            <pc:sldMk cId="2367665098" sldId="271"/>
            <ac:spMk id="8" creationId="{848A7123-7861-03DD-3E73-3959DA1F4A22}"/>
          </ac:spMkLst>
        </pc:spChg>
        <pc:spChg chg="add del">
          <ac:chgData name="Evan Lyle" userId="db0ce5726dc67c97" providerId="LiveId" clId="{6D66BB88-2F81-43B1-AE2C-C7AED4577872}" dt="2023-12-10T20:01:54.314" v="4252"/>
          <ac:spMkLst>
            <pc:docMk/>
            <pc:sldMk cId="2367665098" sldId="271"/>
            <ac:spMk id="9" creationId="{D4771268-CB57-404A-9271-370EB28F6090}"/>
          </ac:spMkLst>
        </pc:spChg>
        <pc:spChg chg="add mod ord">
          <ac:chgData name="Evan Lyle" userId="db0ce5726dc67c97" providerId="LiveId" clId="{6D66BB88-2F81-43B1-AE2C-C7AED4577872}" dt="2023-12-13T18:15:56.792" v="7037" actId="339"/>
          <ac:spMkLst>
            <pc:docMk/>
            <pc:sldMk cId="2367665098" sldId="271"/>
            <ac:spMk id="10" creationId="{BA289EF9-22B5-86B6-C266-FEB43B937C9E}"/>
          </ac:spMkLst>
        </pc:spChg>
        <pc:picChg chg="add mod modCrop">
          <ac:chgData name="Evan Lyle" userId="db0ce5726dc67c97" providerId="LiveId" clId="{6D66BB88-2F81-43B1-AE2C-C7AED4577872}" dt="2023-12-10T22:36:16.650" v="6587"/>
          <ac:picMkLst>
            <pc:docMk/>
            <pc:sldMk cId="2367665098" sldId="271"/>
            <ac:picMk id="4" creationId="{056D8A62-2AE4-11D7-01DE-5B9B09EE2399}"/>
          </ac:picMkLst>
        </pc:picChg>
        <pc:picChg chg="add del mod ord modCrop">
          <ac:chgData name="Evan Lyle" userId="db0ce5726dc67c97" providerId="LiveId" clId="{6D66BB88-2F81-43B1-AE2C-C7AED4577872}" dt="2023-12-10T22:33:59.552" v="6580" actId="478"/>
          <ac:picMkLst>
            <pc:docMk/>
            <pc:sldMk cId="2367665098" sldId="271"/>
            <ac:picMk id="5" creationId="{65A8C9C0-A71F-6D51-0A4B-438A409893E5}"/>
          </ac:picMkLst>
        </pc:picChg>
        <pc:picChg chg="add del mod replId">
          <ac:chgData name="Evan Lyle" userId="db0ce5726dc67c97" providerId="LiveId" clId="{6D66BB88-2F81-43B1-AE2C-C7AED4577872}" dt="2023-12-10T17:48:48.319" v="873" actId="26606"/>
          <ac:picMkLst>
            <pc:docMk/>
            <pc:sldMk cId="2367665098" sldId="271"/>
            <ac:picMk id="7" creationId="{1C5153F7-81B3-074E-BEFA-70C44CB4C467}"/>
          </ac:picMkLst>
        </pc:picChg>
      </pc:sldChg>
      <pc:sldChg chg="addSp delSp modSp new mod setBg delDesignElem modNotesTx">
        <pc:chgData name="Evan Lyle" userId="db0ce5726dc67c97" providerId="LiveId" clId="{6D66BB88-2F81-43B1-AE2C-C7AED4577872}" dt="2023-12-13T20:59:46.765" v="7309"/>
        <pc:sldMkLst>
          <pc:docMk/>
          <pc:sldMk cId="2861280891" sldId="272"/>
        </pc:sldMkLst>
        <pc:spChg chg="add del">
          <ac:chgData name="Evan Lyle" userId="db0ce5726dc67c97" providerId="LiveId" clId="{6D66BB88-2F81-43B1-AE2C-C7AED4577872}" dt="2023-12-10T17:50:49.166" v="951" actId="26606"/>
          <ac:spMkLst>
            <pc:docMk/>
            <pc:sldMk cId="2861280891" sldId="272"/>
            <ac:spMk id="2" creationId="{DDA3A399-7B2E-A2E7-C006-BBC2E68063C9}"/>
          </ac:spMkLst>
        </pc:spChg>
        <pc:spChg chg="add mod">
          <ac:chgData name="Evan Lyle" userId="db0ce5726dc67c97" providerId="LiveId" clId="{6D66BB88-2F81-43B1-AE2C-C7AED4577872}" dt="2023-12-10T20:01:54.314" v="4252"/>
          <ac:spMkLst>
            <pc:docMk/>
            <pc:sldMk cId="2861280891" sldId="272"/>
            <ac:spMk id="2" creationId="{FDF701F8-9E71-5ECD-B85B-35159D2C0DE1}"/>
          </ac:spMkLst>
        </pc:spChg>
        <pc:spChg chg="del">
          <ac:chgData name="Evan Lyle" userId="db0ce5726dc67c97" providerId="LiveId" clId="{6D66BB88-2F81-43B1-AE2C-C7AED4577872}" dt="2023-12-10T17:50:30.130" v="948"/>
          <ac:spMkLst>
            <pc:docMk/>
            <pc:sldMk cId="2861280891" sldId="272"/>
            <ac:spMk id="3" creationId="{30B8F6BC-B6AD-22E4-9739-F53AB770148F}"/>
          </ac:spMkLst>
        </pc:spChg>
        <pc:spChg chg="add del">
          <ac:chgData name="Evan Lyle" userId="db0ce5726dc67c97" providerId="LiveId" clId="{6D66BB88-2F81-43B1-AE2C-C7AED4577872}" dt="2023-12-10T17:50:49.166" v="951" actId="26606"/>
          <ac:spMkLst>
            <pc:docMk/>
            <pc:sldMk cId="2861280891" sldId="272"/>
            <ac:spMk id="8" creationId="{83364756-118A-B0FD-5731-D9996C4DB93F}"/>
          </ac:spMkLst>
        </pc:spChg>
        <pc:spChg chg="add del">
          <ac:chgData name="Evan Lyle" userId="db0ce5726dc67c97" providerId="LiveId" clId="{6D66BB88-2F81-43B1-AE2C-C7AED4577872}" dt="2023-12-10T20:01:54.314" v="4252"/>
          <ac:spMkLst>
            <pc:docMk/>
            <pc:sldMk cId="2861280891" sldId="272"/>
            <ac:spMk id="9" creationId="{BEBFA723-5A7B-472D-ABD7-1526B8D3A38B}"/>
          </ac:spMkLst>
        </pc:spChg>
        <pc:spChg chg="add del">
          <ac:chgData name="Evan Lyle" userId="db0ce5726dc67c97" providerId="LiveId" clId="{6D66BB88-2F81-43B1-AE2C-C7AED4577872}" dt="2023-12-10T17:50:49.166" v="951" actId="26606"/>
          <ac:spMkLst>
            <pc:docMk/>
            <pc:sldMk cId="2861280891" sldId="272"/>
            <ac:spMk id="11" creationId="{C4285719-470E-454C-AF62-8323075F1F5B}"/>
          </ac:spMkLst>
        </pc:spChg>
        <pc:spChg chg="add del">
          <ac:chgData name="Evan Lyle" userId="db0ce5726dc67c97" providerId="LiveId" clId="{6D66BB88-2F81-43B1-AE2C-C7AED4577872}" dt="2023-12-10T17:50:49.166" v="951" actId="26606"/>
          <ac:spMkLst>
            <pc:docMk/>
            <pc:sldMk cId="2861280891" sldId="272"/>
            <ac:spMk id="13" creationId="{CD9FE4EF-C4D8-49A0-B2FF-81D8DB7D8A24}"/>
          </ac:spMkLst>
        </pc:spChg>
        <pc:spChg chg="add del">
          <ac:chgData name="Evan Lyle" userId="db0ce5726dc67c97" providerId="LiveId" clId="{6D66BB88-2F81-43B1-AE2C-C7AED4577872}" dt="2023-12-10T17:50:49.166" v="951" actId="26606"/>
          <ac:spMkLst>
            <pc:docMk/>
            <pc:sldMk cId="2861280891" sldId="272"/>
            <ac:spMk id="15" creationId="{4300840D-0A0B-4512-BACA-B439D5B9C57C}"/>
          </ac:spMkLst>
        </pc:spChg>
        <pc:spChg chg="add del">
          <ac:chgData name="Evan Lyle" userId="db0ce5726dc67c97" providerId="LiveId" clId="{6D66BB88-2F81-43B1-AE2C-C7AED4577872}" dt="2023-12-10T17:50:49.166" v="951" actId="26606"/>
          <ac:spMkLst>
            <pc:docMk/>
            <pc:sldMk cId="2861280891" sldId="272"/>
            <ac:spMk id="17" creationId="{D2B78728-A580-49A7-84F9-6EF6F583ADE0}"/>
          </ac:spMkLst>
        </pc:spChg>
        <pc:spChg chg="add del">
          <ac:chgData name="Evan Lyle" userId="db0ce5726dc67c97" providerId="LiveId" clId="{6D66BB88-2F81-43B1-AE2C-C7AED4577872}" dt="2023-12-10T17:50:49.166" v="951" actId="26606"/>
          <ac:spMkLst>
            <pc:docMk/>
            <pc:sldMk cId="2861280891" sldId="272"/>
            <ac:spMk id="19" creationId="{38FAA1A1-D861-433F-88FA-1E9D6FD31D11}"/>
          </ac:spMkLst>
        </pc:spChg>
        <pc:spChg chg="add del">
          <ac:chgData name="Evan Lyle" userId="db0ce5726dc67c97" providerId="LiveId" clId="{6D66BB88-2F81-43B1-AE2C-C7AED4577872}" dt="2023-12-10T17:50:49.166" v="951" actId="26606"/>
          <ac:spMkLst>
            <pc:docMk/>
            <pc:sldMk cId="2861280891" sldId="272"/>
            <ac:spMk id="21" creationId="{8D71EDA1-87BF-4D5D-AB79-F346FD19278A}"/>
          </ac:spMkLst>
        </pc:spChg>
        <pc:spChg chg="add del">
          <ac:chgData name="Evan Lyle" userId="db0ce5726dc67c97" providerId="LiveId" clId="{6D66BB88-2F81-43B1-AE2C-C7AED4577872}" dt="2023-12-10T20:01:54.314" v="4252"/>
          <ac:spMkLst>
            <pc:docMk/>
            <pc:sldMk cId="2861280891" sldId="272"/>
            <ac:spMk id="23" creationId="{A6B27065-399A-4CF7-BF70-CF79B9848FC1}"/>
          </ac:spMkLst>
        </pc:spChg>
        <pc:spChg chg="add del mod replId">
          <ac:chgData name="Evan Lyle" userId="db0ce5726dc67c97" providerId="LiveId" clId="{6D66BB88-2F81-43B1-AE2C-C7AED4577872}" dt="2023-12-10T17:50:49.185" v="953" actId="26606"/>
          <ac:spMkLst>
            <pc:docMk/>
            <pc:sldMk cId="2861280891" sldId="272"/>
            <ac:spMk id="26" creationId="{556D0A98-857F-6171-9E81-511FDA2DB03B}"/>
          </ac:spMkLst>
        </pc:spChg>
        <pc:grpChg chg="add del">
          <ac:chgData name="Evan Lyle" userId="db0ce5726dc67c97" providerId="LiveId" clId="{6D66BB88-2F81-43B1-AE2C-C7AED4577872}" dt="2023-12-10T20:01:54.314" v="4252"/>
          <ac:grpSpMkLst>
            <pc:docMk/>
            <pc:sldMk cId="2861280891" sldId="272"/>
            <ac:grpSpMk id="24" creationId="{CF22986C-DDF7-4109-9D6A-006800D6B041}"/>
          </ac:grpSpMkLst>
        </pc:grpChg>
        <pc:picChg chg="add">
          <ac:chgData name="Evan Lyle" userId="db0ce5726dc67c97" providerId="LiveId" clId="{6D66BB88-2F81-43B1-AE2C-C7AED4577872}" dt="2023-12-10T17:50:49.185" v="953" actId="26606"/>
          <ac:picMkLst>
            <pc:docMk/>
            <pc:sldMk cId="2861280891" sldId="272"/>
            <ac:picMk id="4" creationId="{61DB77B8-9C8D-4EA2-5705-FADE7444840C}"/>
          </ac:picMkLst>
        </pc:picChg>
        <pc:picChg chg="add del">
          <ac:chgData name="Evan Lyle" userId="db0ce5726dc67c97" providerId="LiveId" clId="{6D66BB88-2F81-43B1-AE2C-C7AED4577872}" dt="2023-12-10T17:50:49.166" v="951" actId="26606"/>
          <ac:picMkLst>
            <pc:docMk/>
            <pc:sldMk cId="2861280891" sldId="272"/>
            <ac:picMk id="4" creationId="{97AC8FFA-25B6-A81B-B332-21A1F4F1E91C}"/>
          </ac:picMkLst>
        </pc:picChg>
        <pc:picChg chg="add del mod replId">
          <ac:chgData name="Evan Lyle" userId="db0ce5726dc67c97" providerId="LiveId" clId="{6D66BB88-2F81-43B1-AE2C-C7AED4577872}" dt="2023-12-10T17:50:49.185" v="953" actId="26606"/>
          <ac:picMkLst>
            <pc:docMk/>
            <pc:sldMk cId="2861280891" sldId="272"/>
            <ac:picMk id="27" creationId="{D9414AE2-839A-124F-0CE7-76F31914988A}"/>
          </ac:picMkLst>
        </pc:picChg>
      </pc:sldChg>
      <pc:sldChg chg="addSp delSp modSp new mod setBg delDesignElem modNotesTx">
        <pc:chgData name="Evan Lyle" userId="db0ce5726dc67c97" providerId="LiveId" clId="{6D66BB88-2F81-43B1-AE2C-C7AED4577872}" dt="2023-12-13T20:28:39.424" v="7268"/>
        <pc:sldMkLst>
          <pc:docMk/>
          <pc:sldMk cId="1147726579" sldId="273"/>
        </pc:sldMkLst>
        <pc:spChg chg="add mod">
          <ac:chgData name="Evan Lyle" userId="db0ce5726dc67c97" providerId="LiveId" clId="{6D66BB88-2F81-43B1-AE2C-C7AED4577872}" dt="2023-12-10T20:01:54.314" v="4252"/>
          <ac:spMkLst>
            <pc:docMk/>
            <pc:sldMk cId="1147726579" sldId="273"/>
            <ac:spMk id="2" creationId="{86BF07BD-E656-3A14-26A8-68B50FE15E5B}"/>
          </ac:spMkLst>
        </pc:spChg>
        <pc:spChg chg="del">
          <ac:chgData name="Evan Lyle" userId="db0ce5726dc67c97" providerId="LiveId" clId="{6D66BB88-2F81-43B1-AE2C-C7AED4577872}" dt="2023-12-10T17:51:25.546" v="970"/>
          <ac:spMkLst>
            <pc:docMk/>
            <pc:sldMk cId="1147726579" sldId="273"/>
            <ac:spMk id="3" creationId="{C7D40941-C5F4-8744-0D2E-583A5CE63EB7}"/>
          </ac:spMkLst>
        </pc:spChg>
        <pc:spChg chg="del mod replId">
          <ac:chgData name="Evan Lyle" userId="db0ce5726dc67c97" providerId="LiveId" clId="{6D66BB88-2F81-43B1-AE2C-C7AED4577872}" dt="2023-12-10T17:51:28.272" v="972" actId="26606"/>
          <ac:spMkLst>
            <pc:docMk/>
            <pc:sldMk cId="1147726579" sldId="273"/>
            <ac:spMk id="6" creationId="{0B29513C-72BE-4009-6394-BEAB0E9A0B17}"/>
          </ac:spMkLst>
        </pc:spChg>
        <pc:spChg chg="add del">
          <ac:chgData name="Evan Lyle" userId="db0ce5726dc67c97" providerId="LiveId" clId="{6D66BB88-2F81-43B1-AE2C-C7AED4577872}" dt="2023-12-10T17:52:03.103" v="1003" actId="26606"/>
          <ac:spMkLst>
            <pc:docMk/>
            <pc:sldMk cId="1147726579" sldId="273"/>
            <ac:spMk id="9" creationId="{BEBFA723-5A7B-472D-ABD7-1526B8D3A38B}"/>
          </ac:spMkLst>
        </pc:spChg>
        <pc:spChg chg="add del">
          <ac:chgData name="Evan Lyle" userId="db0ce5726dc67c97" providerId="LiveId" clId="{6D66BB88-2F81-43B1-AE2C-C7AED4577872}" dt="2023-12-10T17:52:03.103" v="1003" actId="26606"/>
          <ac:spMkLst>
            <pc:docMk/>
            <pc:sldMk cId="1147726579" sldId="273"/>
            <ac:spMk id="11" creationId="{A6B27065-399A-4CF7-BF70-CF79B9848FC1}"/>
          </ac:spMkLst>
        </pc:spChg>
        <pc:spChg chg="add del mod replId">
          <ac:chgData name="Evan Lyle" userId="db0ce5726dc67c97" providerId="LiveId" clId="{6D66BB88-2F81-43B1-AE2C-C7AED4577872}" dt="2023-12-10T17:52:03.103" v="1003" actId="26606"/>
          <ac:spMkLst>
            <pc:docMk/>
            <pc:sldMk cId="1147726579" sldId="273"/>
            <ac:spMk id="18" creationId="{ECE28532-EF48-7FA8-B30F-D54DD5256E4D}"/>
          </ac:spMkLst>
        </pc:spChg>
        <pc:spChg chg="add del">
          <ac:chgData name="Evan Lyle" userId="db0ce5726dc67c97" providerId="LiveId" clId="{6D66BB88-2F81-43B1-AE2C-C7AED4577872}" dt="2023-12-10T20:01:54.314" v="4252"/>
          <ac:spMkLst>
            <pc:docMk/>
            <pc:sldMk cId="1147726579" sldId="273"/>
            <ac:spMk id="21" creationId="{BEBFA723-5A7B-472D-ABD7-1526B8D3A38B}"/>
          </ac:spMkLst>
        </pc:spChg>
        <pc:spChg chg="add del">
          <ac:chgData name="Evan Lyle" userId="db0ce5726dc67c97" providerId="LiveId" clId="{6D66BB88-2F81-43B1-AE2C-C7AED4577872}" dt="2023-12-10T20:01:54.314" v="4252"/>
          <ac:spMkLst>
            <pc:docMk/>
            <pc:sldMk cId="1147726579" sldId="273"/>
            <ac:spMk id="23" creationId="{A6B27065-399A-4CF7-BF70-CF79B9848FC1}"/>
          </ac:spMkLst>
        </pc:spChg>
        <pc:grpChg chg="add del">
          <ac:chgData name="Evan Lyle" userId="db0ce5726dc67c97" providerId="LiveId" clId="{6D66BB88-2F81-43B1-AE2C-C7AED4577872}" dt="2023-12-10T17:52:03.103" v="1003" actId="26606"/>
          <ac:grpSpMkLst>
            <pc:docMk/>
            <pc:sldMk cId="1147726579" sldId="273"/>
            <ac:grpSpMk id="13" creationId="{CF22986C-DDF7-4109-9D6A-006800D6B041}"/>
          </ac:grpSpMkLst>
        </pc:grpChg>
        <pc:grpChg chg="add del">
          <ac:chgData name="Evan Lyle" userId="db0ce5726dc67c97" providerId="LiveId" clId="{6D66BB88-2F81-43B1-AE2C-C7AED4577872}" dt="2023-12-10T20:01:54.314" v="4252"/>
          <ac:grpSpMkLst>
            <pc:docMk/>
            <pc:sldMk cId="1147726579" sldId="273"/>
            <ac:grpSpMk id="25" creationId="{CF22986C-DDF7-4109-9D6A-006800D6B041}"/>
          </ac:grpSpMkLst>
        </pc:grpChg>
        <pc:picChg chg="add">
          <ac:chgData name="Evan Lyle" userId="db0ce5726dc67c97" providerId="LiveId" clId="{6D66BB88-2F81-43B1-AE2C-C7AED4577872}" dt="2023-12-10T17:52:03.103" v="1003" actId="26606"/>
          <ac:picMkLst>
            <pc:docMk/>
            <pc:sldMk cId="1147726579" sldId="273"/>
            <ac:picMk id="4" creationId="{6C67BD25-2F47-75B5-C524-E6C0DE221CA1}"/>
          </ac:picMkLst>
        </pc:picChg>
        <pc:picChg chg="add del mod replId">
          <ac:chgData name="Evan Lyle" userId="db0ce5726dc67c97" providerId="LiveId" clId="{6D66BB88-2F81-43B1-AE2C-C7AED4577872}" dt="2023-12-10T17:51:28.272" v="972" actId="26606"/>
          <ac:picMkLst>
            <pc:docMk/>
            <pc:sldMk cId="1147726579" sldId="273"/>
            <ac:picMk id="7" creationId="{76C3617F-89A4-B86C-C632-7F84B46D0A66}"/>
          </ac:picMkLst>
        </pc:picChg>
        <pc:picChg chg="add del mod replId">
          <ac:chgData name="Evan Lyle" userId="db0ce5726dc67c97" providerId="LiveId" clId="{6D66BB88-2F81-43B1-AE2C-C7AED4577872}" dt="2023-12-10T17:52:03.103" v="1003" actId="26606"/>
          <ac:picMkLst>
            <pc:docMk/>
            <pc:sldMk cId="1147726579" sldId="273"/>
            <ac:picMk id="19" creationId="{C3D22DF2-FA34-D9B5-2C5D-F76144701F1B}"/>
          </ac:picMkLst>
        </pc:picChg>
      </pc:sldChg>
      <pc:sldChg chg="addSp delSp modSp new mod setBg delDesignElem modNotesTx">
        <pc:chgData name="Evan Lyle" userId="db0ce5726dc67c97" providerId="LiveId" clId="{6D66BB88-2F81-43B1-AE2C-C7AED4577872}" dt="2023-12-13T20:29:09.309" v="7270" actId="20577"/>
        <pc:sldMkLst>
          <pc:docMk/>
          <pc:sldMk cId="2130642880" sldId="274"/>
        </pc:sldMkLst>
        <pc:spChg chg="add mod">
          <ac:chgData name="Evan Lyle" userId="db0ce5726dc67c97" providerId="LiveId" clId="{6D66BB88-2F81-43B1-AE2C-C7AED4577872}" dt="2023-12-10T17:53:21.702" v="1025" actId="20577"/>
          <ac:spMkLst>
            <pc:docMk/>
            <pc:sldMk cId="2130642880" sldId="274"/>
            <ac:spMk id="2" creationId="{74E263DE-A53A-A272-C830-AC3515301139}"/>
          </ac:spMkLst>
        </pc:spChg>
        <pc:spChg chg="add del">
          <ac:chgData name="Evan Lyle" userId="db0ce5726dc67c97" providerId="LiveId" clId="{6D66BB88-2F81-43B1-AE2C-C7AED4577872}" dt="2023-12-10T17:52:51.695" v="1008"/>
          <ac:spMkLst>
            <pc:docMk/>
            <pc:sldMk cId="2130642880" sldId="274"/>
            <ac:spMk id="3" creationId="{938DDF13-46F4-3421-EEF8-B8BE585532B8}"/>
          </ac:spMkLst>
        </pc:spChg>
        <pc:spChg chg="del mod replId">
          <ac:chgData name="Evan Lyle" userId="db0ce5726dc67c97" providerId="LiveId" clId="{6D66BB88-2F81-43B1-AE2C-C7AED4577872}" dt="2023-12-10T17:52:45.831" v="1007" actId="26606"/>
          <ac:spMkLst>
            <pc:docMk/>
            <pc:sldMk cId="2130642880" sldId="274"/>
            <ac:spMk id="5" creationId="{4791B755-FDE6-D92A-27CF-EED2EF9F6C3F}"/>
          </ac:spMkLst>
        </pc:spChg>
        <pc:spChg chg="add del mod replId">
          <ac:chgData name="Evan Lyle" userId="db0ce5726dc67c97" providerId="LiveId" clId="{6D66BB88-2F81-43B1-AE2C-C7AED4577872}" dt="2023-12-10T17:52:45.831" v="1007" actId="26606"/>
          <ac:spMkLst>
            <pc:docMk/>
            <pc:sldMk cId="2130642880" sldId="274"/>
            <ac:spMk id="6" creationId="{ED3C7720-10B1-0215-CFA3-07CE2499CC4A}"/>
          </ac:spMkLst>
        </pc:spChg>
        <pc:spChg chg="add del">
          <ac:chgData name="Evan Lyle" userId="db0ce5726dc67c97" providerId="LiveId" clId="{6D66BB88-2F81-43B1-AE2C-C7AED4577872}" dt="2023-12-10T17:53:10.749" v="1010" actId="26606"/>
          <ac:spMkLst>
            <pc:docMk/>
            <pc:sldMk cId="2130642880" sldId="274"/>
            <ac:spMk id="8" creationId="{18873D23-2DCF-4B31-A009-95721C06E8E1}"/>
          </ac:spMkLst>
        </pc:spChg>
        <pc:spChg chg="add del">
          <ac:chgData name="Evan Lyle" userId="db0ce5726dc67c97" providerId="LiveId" clId="{6D66BB88-2F81-43B1-AE2C-C7AED4577872}" dt="2023-12-10T17:53:10.749" v="1010" actId="26606"/>
          <ac:spMkLst>
            <pc:docMk/>
            <pc:sldMk cId="2130642880" sldId="274"/>
            <ac:spMk id="10" creationId="{C13EF075-D4EF-4929-ADBC-91B27DA19955}"/>
          </ac:spMkLst>
        </pc:spChg>
        <pc:spChg chg="add del mod replId">
          <ac:chgData name="Evan Lyle" userId="db0ce5726dc67c97" providerId="LiveId" clId="{6D66BB88-2F81-43B1-AE2C-C7AED4577872}" dt="2023-12-10T17:53:10.749" v="1010" actId="26606"/>
          <ac:spMkLst>
            <pc:docMk/>
            <pc:sldMk cId="2130642880" sldId="274"/>
            <ac:spMk id="18" creationId="{7E58EF1C-2B6D-2548-97C0-91F535B1F4A4}"/>
          </ac:spMkLst>
        </pc:spChg>
        <pc:spChg chg="add del">
          <ac:chgData name="Evan Lyle" userId="db0ce5726dc67c97" providerId="LiveId" clId="{6D66BB88-2F81-43B1-AE2C-C7AED4577872}" dt="2023-12-10T20:01:54.314" v="4252"/>
          <ac:spMkLst>
            <pc:docMk/>
            <pc:sldMk cId="2130642880" sldId="274"/>
            <ac:spMk id="21" creationId="{BEBFA723-5A7B-472D-ABD7-1526B8D3A38B}"/>
          </ac:spMkLst>
        </pc:spChg>
        <pc:spChg chg="add del">
          <ac:chgData name="Evan Lyle" userId="db0ce5726dc67c97" providerId="LiveId" clId="{6D66BB88-2F81-43B1-AE2C-C7AED4577872}" dt="2023-12-10T20:01:54.314" v="4252"/>
          <ac:spMkLst>
            <pc:docMk/>
            <pc:sldMk cId="2130642880" sldId="274"/>
            <ac:spMk id="23" creationId="{A6B27065-399A-4CF7-BF70-CF79B9848FC1}"/>
          </ac:spMkLst>
        </pc:spChg>
        <pc:grpChg chg="add del">
          <ac:chgData name="Evan Lyle" userId="db0ce5726dc67c97" providerId="LiveId" clId="{6D66BB88-2F81-43B1-AE2C-C7AED4577872}" dt="2023-12-10T17:53:10.749" v="1010" actId="26606"/>
          <ac:grpSpMkLst>
            <pc:docMk/>
            <pc:sldMk cId="2130642880" sldId="274"/>
            <ac:grpSpMk id="12" creationId="{DAA26DFA-AAB2-4973-9C17-16D587C7B198}"/>
          </ac:grpSpMkLst>
        </pc:grpChg>
        <pc:grpChg chg="add del">
          <ac:chgData name="Evan Lyle" userId="db0ce5726dc67c97" providerId="LiveId" clId="{6D66BB88-2F81-43B1-AE2C-C7AED4577872}" dt="2023-12-10T20:01:54.314" v="4252"/>
          <ac:grpSpMkLst>
            <pc:docMk/>
            <pc:sldMk cId="2130642880" sldId="274"/>
            <ac:grpSpMk id="25" creationId="{CF22986C-DDF7-4109-9D6A-006800D6B041}"/>
          </ac:grpSpMkLst>
        </pc:grpChg>
        <pc:picChg chg="add mod">
          <ac:chgData name="Evan Lyle" userId="db0ce5726dc67c97" providerId="LiveId" clId="{6D66BB88-2F81-43B1-AE2C-C7AED4577872}" dt="2023-12-10T17:52:41.145" v="1005"/>
          <ac:picMkLst>
            <pc:docMk/>
            <pc:sldMk cId="2130642880" sldId="274"/>
            <ac:picMk id="4" creationId="{DA30FCC9-1700-081C-1BA1-1690E58580CA}"/>
          </ac:picMkLst>
        </pc:picChg>
        <pc:picChg chg="add">
          <ac:chgData name="Evan Lyle" userId="db0ce5726dc67c97" providerId="LiveId" clId="{6D66BB88-2F81-43B1-AE2C-C7AED4577872}" dt="2023-12-10T17:53:10.749" v="1010" actId="26606"/>
          <ac:picMkLst>
            <pc:docMk/>
            <pc:sldMk cId="2130642880" sldId="274"/>
            <ac:picMk id="7" creationId="{E9EA9CCF-58FB-7841-EF43-7BF815EC7816}"/>
          </ac:picMkLst>
        </pc:picChg>
        <pc:picChg chg="add del mod replId">
          <ac:chgData name="Evan Lyle" userId="db0ce5726dc67c97" providerId="LiveId" clId="{6D66BB88-2F81-43B1-AE2C-C7AED4577872}" dt="2023-12-10T17:53:10.749" v="1010" actId="26606"/>
          <ac:picMkLst>
            <pc:docMk/>
            <pc:sldMk cId="2130642880" sldId="274"/>
            <ac:picMk id="19" creationId="{FAB55D16-FAED-7A46-4F6A-1C943B797C55}"/>
          </ac:picMkLst>
        </pc:picChg>
      </pc:sldChg>
      <pc:sldChg chg="addSp delSp modSp new del mod setBg delDesignElem">
        <pc:chgData name="Evan Lyle" userId="db0ce5726dc67c97" providerId="LiveId" clId="{6D66BB88-2F81-43B1-AE2C-C7AED4577872}" dt="2023-12-13T19:09:13.543" v="7254" actId="47"/>
        <pc:sldMkLst>
          <pc:docMk/>
          <pc:sldMk cId="3440705225" sldId="275"/>
        </pc:sldMkLst>
        <pc:spChg chg="add del mod replId">
          <ac:chgData name="Evan Lyle" userId="db0ce5726dc67c97" providerId="LiveId" clId="{6D66BB88-2F81-43B1-AE2C-C7AED4577872}" dt="2023-12-13T18:22:57.252" v="7043" actId="26606"/>
          <ac:spMkLst>
            <pc:docMk/>
            <pc:sldMk cId="3440705225" sldId="275"/>
            <ac:spMk id="2" creationId="{0BDDB963-8527-29AF-734C-85EA5ECD62B4}"/>
          </ac:spMkLst>
        </pc:spChg>
        <pc:spChg chg="add del">
          <ac:chgData name="Evan Lyle" userId="db0ce5726dc67c97" providerId="LiveId" clId="{6D66BB88-2F81-43B1-AE2C-C7AED4577872}" dt="2023-12-10T17:55:39.677" v="1031" actId="26606"/>
          <ac:spMkLst>
            <pc:docMk/>
            <pc:sldMk cId="3440705225" sldId="275"/>
            <ac:spMk id="2" creationId="{1773BEA2-D388-D021-B6A9-EFE84F4789B4}"/>
          </ac:spMkLst>
        </pc:spChg>
        <pc:spChg chg="add del">
          <ac:chgData name="Evan Lyle" userId="db0ce5726dc67c97" providerId="LiveId" clId="{6D66BB88-2F81-43B1-AE2C-C7AED4577872}" dt="2023-12-10T17:56:27.451" v="1038" actId="26606"/>
          <ac:spMkLst>
            <pc:docMk/>
            <pc:sldMk cId="3440705225" sldId="275"/>
            <ac:spMk id="2" creationId="{88F57CFA-D73F-70F5-E669-2E3D79A44730}"/>
          </ac:spMkLst>
        </pc:spChg>
        <pc:spChg chg="add del">
          <ac:chgData name="Evan Lyle" userId="db0ce5726dc67c97" providerId="LiveId" clId="{6D66BB88-2F81-43B1-AE2C-C7AED4577872}" dt="2023-12-10T17:55:54.764" v="1035"/>
          <ac:spMkLst>
            <pc:docMk/>
            <pc:sldMk cId="3440705225" sldId="275"/>
            <ac:spMk id="3" creationId="{825575A5-2CFF-D59D-D884-266EBAF8AF7B}"/>
          </ac:spMkLst>
        </pc:spChg>
        <pc:spChg chg="add del mod replId">
          <ac:chgData name="Evan Lyle" userId="db0ce5726dc67c97" providerId="LiveId" clId="{6D66BB88-2F81-43B1-AE2C-C7AED4577872}" dt="2023-12-10T17:55:48.746" v="1034" actId="26606"/>
          <ac:spMkLst>
            <pc:docMk/>
            <pc:sldMk cId="3440705225" sldId="275"/>
            <ac:spMk id="5" creationId="{9580AD70-EF53-0176-A83F-F1A3FC0D1857}"/>
          </ac:spMkLst>
        </pc:spChg>
        <pc:spChg chg="add del mod replId">
          <ac:chgData name="Evan Lyle" userId="db0ce5726dc67c97" providerId="LiveId" clId="{6D66BB88-2F81-43B1-AE2C-C7AED4577872}" dt="2023-12-10T17:55:48.746" v="1034" actId="26606"/>
          <ac:spMkLst>
            <pc:docMk/>
            <pc:sldMk cId="3440705225" sldId="275"/>
            <ac:spMk id="6" creationId="{48BE95B1-472D-1B7E-C80F-EA4D84E41E87}"/>
          </ac:spMkLst>
        </pc:spChg>
        <pc:spChg chg="add del">
          <ac:chgData name="Evan Lyle" userId="db0ce5726dc67c97" providerId="LiveId" clId="{6D66BB88-2F81-43B1-AE2C-C7AED4577872}" dt="2023-12-13T18:22:57.252" v="7043" actId="26606"/>
          <ac:spMkLst>
            <pc:docMk/>
            <pc:sldMk cId="3440705225" sldId="275"/>
            <ac:spMk id="8" creationId="{00A0D747-F38B-4A99-9985-62CE8C24765F}"/>
          </ac:spMkLst>
        </pc:spChg>
        <pc:spChg chg="add del">
          <ac:chgData name="Evan Lyle" userId="db0ce5726dc67c97" providerId="LiveId" clId="{6D66BB88-2F81-43B1-AE2C-C7AED4577872}" dt="2023-12-10T17:55:39.677" v="1031" actId="26606"/>
          <ac:spMkLst>
            <pc:docMk/>
            <pc:sldMk cId="3440705225" sldId="275"/>
            <ac:spMk id="9" creationId="{293DB573-D20F-6762-D5F4-1DA1E63A6E03}"/>
          </ac:spMkLst>
        </pc:spChg>
        <pc:spChg chg="add del">
          <ac:chgData name="Evan Lyle" userId="db0ce5726dc67c97" providerId="LiveId" clId="{6D66BB88-2F81-43B1-AE2C-C7AED4577872}" dt="2023-12-13T18:22:57.252" v="7043" actId="26606"/>
          <ac:spMkLst>
            <pc:docMk/>
            <pc:sldMk cId="3440705225" sldId="275"/>
            <ac:spMk id="10" creationId="{3D1BF32B-6CA3-4695-8A0C-1AC789B58D94}"/>
          </ac:spMkLst>
        </pc:spChg>
        <pc:spChg chg="add del">
          <ac:chgData name="Evan Lyle" userId="db0ce5726dc67c97" providerId="LiveId" clId="{6D66BB88-2F81-43B1-AE2C-C7AED4577872}" dt="2023-12-10T17:55:39.677" v="1031" actId="26606"/>
          <ac:spMkLst>
            <pc:docMk/>
            <pc:sldMk cId="3440705225" sldId="275"/>
            <ac:spMk id="12" creationId="{1E020063-2385-44AC-BD67-258E1F0B9FCE}"/>
          </ac:spMkLst>
        </pc:spChg>
        <pc:spChg chg="add del">
          <ac:chgData name="Evan Lyle" userId="db0ce5726dc67c97" providerId="LiveId" clId="{6D66BB88-2F81-43B1-AE2C-C7AED4577872}" dt="2023-12-13T18:22:57.252" v="7043" actId="26606"/>
          <ac:spMkLst>
            <pc:docMk/>
            <pc:sldMk cId="3440705225" sldId="275"/>
            <ac:spMk id="13" creationId="{AF6CB648-9554-488A-B457-99CAAD1DA528}"/>
          </ac:spMkLst>
        </pc:spChg>
        <pc:spChg chg="add del">
          <ac:chgData name="Evan Lyle" userId="db0ce5726dc67c97" providerId="LiveId" clId="{6D66BB88-2F81-43B1-AE2C-C7AED4577872}" dt="2023-12-10T17:55:39.677" v="1031" actId="26606"/>
          <ac:spMkLst>
            <pc:docMk/>
            <pc:sldMk cId="3440705225" sldId="275"/>
            <ac:spMk id="14" creationId="{7E014A0B-5338-4077-AFE9-A90D04D4492B}"/>
          </ac:spMkLst>
        </pc:spChg>
        <pc:spChg chg="add del">
          <ac:chgData name="Evan Lyle" userId="db0ce5726dc67c97" providerId="LiveId" clId="{6D66BB88-2F81-43B1-AE2C-C7AED4577872}" dt="2023-12-10T17:56:27.451" v="1038" actId="26606"/>
          <ac:spMkLst>
            <pc:docMk/>
            <pc:sldMk cId="3440705225" sldId="275"/>
            <ac:spMk id="15" creationId="{643A7A40-1AE6-4218-A8E0-8248174A5377}"/>
          </ac:spMkLst>
        </pc:spChg>
        <pc:spChg chg="add del">
          <ac:chgData name="Evan Lyle" userId="db0ce5726dc67c97" providerId="LiveId" clId="{6D66BB88-2F81-43B1-AE2C-C7AED4577872}" dt="2023-12-10T17:56:27.451" v="1038" actId="26606"/>
          <ac:spMkLst>
            <pc:docMk/>
            <pc:sldMk cId="3440705225" sldId="275"/>
            <ac:spMk id="17" creationId="{BD8AB40A-4374-4897-B5EE-9F8913476E47}"/>
          </ac:spMkLst>
        </pc:spChg>
        <pc:spChg chg="add del">
          <ac:chgData name="Evan Lyle" userId="db0ce5726dc67c97" providerId="LiveId" clId="{6D66BB88-2F81-43B1-AE2C-C7AED4577872}" dt="2023-12-13T18:22:57.252" v="7043" actId="26606"/>
          <ac:spMkLst>
            <pc:docMk/>
            <pc:sldMk cId="3440705225" sldId="275"/>
            <ac:spMk id="18" creationId="{E3ADCBE7-9330-1CDA-00EB-CDD12DB722FF}"/>
          </ac:spMkLst>
        </pc:spChg>
        <pc:spChg chg="add del">
          <ac:chgData name="Evan Lyle" userId="db0ce5726dc67c97" providerId="LiveId" clId="{6D66BB88-2F81-43B1-AE2C-C7AED4577872}" dt="2023-12-13T18:22:57.252" v="7043" actId="26606"/>
          <ac:spMkLst>
            <pc:docMk/>
            <pc:sldMk cId="3440705225" sldId="275"/>
            <ac:spMk id="20" creationId="{37126215-9F20-F32C-6F0F-B94DAEA66CCF}"/>
          </ac:spMkLst>
        </pc:spChg>
        <pc:grpChg chg="add del">
          <ac:chgData name="Evan Lyle" userId="db0ce5726dc67c97" providerId="LiveId" clId="{6D66BB88-2F81-43B1-AE2C-C7AED4577872}" dt="2023-12-10T17:55:39.677" v="1031" actId="26606"/>
          <ac:grpSpMkLst>
            <pc:docMk/>
            <pc:sldMk cId="3440705225" sldId="275"/>
            <ac:grpSpMk id="16" creationId="{78127680-150F-4A90-9950-F66392578116}"/>
          </ac:grpSpMkLst>
        </pc:grpChg>
        <pc:grpChg chg="add del">
          <ac:chgData name="Evan Lyle" userId="db0ce5726dc67c97" providerId="LiveId" clId="{6D66BB88-2F81-43B1-AE2C-C7AED4577872}" dt="2023-12-10T17:56:27.451" v="1038" actId="26606"/>
          <ac:grpSpMkLst>
            <pc:docMk/>
            <pc:sldMk cId="3440705225" sldId="275"/>
            <ac:grpSpMk id="19" creationId="{2783379C-045E-4010-ABDC-A270A0AA1068}"/>
          </ac:grpSpMkLst>
        </pc:grpChg>
        <pc:grpChg chg="add del">
          <ac:chgData name="Evan Lyle" userId="db0ce5726dc67c97" providerId="LiveId" clId="{6D66BB88-2F81-43B1-AE2C-C7AED4577872}" dt="2023-12-10T17:55:39.677" v="1031" actId="26606"/>
          <ac:grpSpMkLst>
            <pc:docMk/>
            <pc:sldMk cId="3440705225" sldId="275"/>
            <ac:grpSpMk id="22" creationId="{466920E5-8640-4C24-A775-8647637094A7}"/>
          </ac:grpSpMkLst>
        </pc:grpChg>
        <pc:grpChg chg="add del">
          <ac:chgData name="Evan Lyle" userId="db0ce5726dc67c97" providerId="LiveId" clId="{6D66BB88-2F81-43B1-AE2C-C7AED4577872}" dt="2023-12-10T17:56:27.451" v="1038" actId="26606"/>
          <ac:grpSpMkLst>
            <pc:docMk/>
            <pc:sldMk cId="3440705225" sldId="275"/>
            <ac:grpSpMk id="25" creationId="{F5FDDF18-F156-4D2D-82C6-F55008E338B5}"/>
          </ac:grpSpMkLst>
        </pc:grpChg>
        <pc:picChg chg="add mod">
          <ac:chgData name="Evan Lyle" userId="db0ce5726dc67c97" providerId="LiveId" clId="{6D66BB88-2F81-43B1-AE2C-C7AED4577872}" dt="2023-12-10T17:54:05.539" v="1027"/>
          <ac:picMkLst>
            <pc:docMk/>
            <pc:sldMk cId="3440705225" sldId="275"/>
            <ac:picMk id="4" creationId="{19CCFEAD-6857-7381-7594-E0E3616AA1AB}"/>
          </ac:picMkLst>
        </pc:picChg>
        <pc:picChg chg="add del">
          <ac:chgData name="Evan Lyle" userId="db0ce5726dc67c97" providerId="LiveId" clId="{6D66BB88-2F81-43B1-AE2C-C7AED4577872}" dt="2023-12-10T17:55:39.677" v="1031" actId="26606"/>
          <ac:picMkLst>
            <pc:docMk/>
            <pc:sldMk cId="3440705225" sldId="275"/>
            <ac:picMk id="5" creationId="{520B957F-E898-8994-FEC5-4520005603A0}"/>
          </ac:picMkLst>
        </pc:picChg>
        <pc:picChg chg="add del mod replId">
          <ac:chgData name="Evan Lyle" userId="db0ce5726dc67c97" providerId="LiveId" clId="{6D66BB88-2F81-43B1-AE2C-C7AED4577872}" dt="2023-12-10T17:55:40.047" v="1032"/>
          <ac:picMkLst>
            <pc:docMk/>
            <pc:sldMk cId="3440705225" sldId="275"/>
            <ac:picMk id="5" creationId="{61755D97-8052-4EA7-503D-F466B68AD5E7}"/>
          </ac:picMkLst>
        </pc:picChg>
        <pc:picChg chg="add del mod replId">
          <ac:chgData name="Evan Lyle" userId="db0ce5726dc67c97" providerId="LiveId" clId="{6D66BB88-2F81-43B1-AE2C-C7AED4577872}" dt="2023-12-13T18:22:57.252" v="7043" actId="26606"/>
          <ac:picMkLst>
            <pc:docMk/>
            <pc:sldMk cId="3440705225" sldId="275"/>
            <ac:picMk id="7" creationId="{283865D2-F7E5-A045-B7B1-749CA628F34F}"/>
          </ac:picMkLst>
        </pc:picChg>
        <pc:picChg chg="add del">
          <ac:chgData name="Evan Lyle" userId="db0ce5726dc67c97" providerId="LiveId" clId="{6D66BB88-2F81-43B1-AE2C-C7AED4577872}" dt="2023-12-10T17:56:27.451" v="1038" actId="26606"/>
          <ac:picMkLst>
            <pc:docMk/>
            <pc:sldMk cId="3440705225" sldId="275"/>
            <ac:picMk id="7" creationId="{F75C0044-F894-5A0D-07F3-FECEDEF93EB5}"/>
          </ac:picMkLst>
        </pc:picChg>
      </pc:sldChg>
      <pc:sldChg chg="addSp delSp modSp new mod setBg delDesignElem modNotesTx">
        <pc:chgData name="Evan Lyle" userId="db0ce5726dc67c97" providerId="LiveId" clId="{6D66BB88-2F81-43B1-AE2C-C7AED4577872}" dt="2023-12-13T20:58:42.534" v="7308" actId="20577"/>
        <pc:sldMkLst>
          <pc:docMk/>
          <pc:sldMk cId="2209684723" sldId="276"/>
        </pc:sldMkLst>
        <pc:spChg chg="add">
          <ac:chgData name="Evan Lyle" userId="db0ce5726dc67c97" providerId="LiveId" clId="{6D66BB88-2F81-43B1-AE2C-C7AED4577872}" dt="2023-12-10T18:19:54.387" v="1127" actId="26606"/>
          <ac:spMkLst>
            <pc:docMk/>
            <pc:sldMk cId="2209684723" sldId="276"/>
            <ac:spMk id="2" creationId="{0E73D8D5-6551-FC2E-58CC-808285F7281C}"/>
          </ac:spMkLst>
        </pc:spChg>
        <pc:spChg chg="del">
          <ac:chgData name="Evan Lyle" userId="db0ce5726dc67c97" providerId="LiveId" clId="{6D66BB88-2F81-43B1-AE2C-C7AED4577872}" dt="2023-12-10T18:18:02.472" v="1117"/>
          <ac:spMkLst>
            <pc:docMk/>
            <pc:sldMk cId="2209684723" sldId="276"/>
            <ac:spMk id="3" creationId="{E4C8E840-6707-5EA6-7877-BB40821E61E6}"/>
          </ac:spMkLst>
        </pc:spChg>
        <pc:spChg chg="del mod replId">
          <ac:chgData name="Evan Lyle" userId="db0ce5726dc67c97" providerId="LiveId" clId="{6D66BB88-2F81-43B1-AE2C-C7AED4577872}" dt="2023-12-10T18:18:25.627" v="1119" actId="26606"/>
          <ac:spMkLst>
            <pc:docMk/>
            <pc:sldMk cId="2209684723" sldId="276"/>
            <ac:spMk id="6" creationId="{345F6F64-2E49-72D6-02C1-50DC52AEB14A}"/>
          </ac:spMkLst>
        </pc:spChg>
        <pc:spChg chg="add del">
          <ac:chgData name="Evan Lyle" userId="db0ce5726dc67c97" providerId="LiveId" clId="{6D66BB88-2F81-43B1-AE2C-C7AED4577872}" dt="2023-12-10T18:19:54.387" v="1127" actId="26606"/>
          <ac:spMkLst>
            <pc:docMk/>
            <pc:sldMk cId="2209684723" sldId="276"/>
            <ac:spMk id="9" creationId="{D12DDE76-C203-4047-9998-63900085B5E8}"/>
          </ac:spMkLst>
        </pc:spChg>
        <pc:spChg chg="add del mod replId">
          <ac:chgData name="Evan Lyle" userId="db0ce5726dc67c97" providerId="LiveId" clId="{6D66BB88-2F81-43B1-AE2C-C7AED4577872}" dt="2023-12-10T18:19:54.387" v="1127" actId="26606"/>
          <ac:spMkLst>
            <pc:docMk/>
            <pc:sldMk cId="2209684723" sldId="276"/>
            <ac:spMk id="11" creationId="{6155BE8B-207A-79C2-7E38-B0582E5BEBC0}"/>
          </ac:spMkLst>
        </pc:spChg>
        <pc:spChg chg="add mod">
          <ac:chgData name="Evan Lyle" userId="db0ce5726dc67c97" providerId="LiveId" clId="{6D66BB88-2F81-43B1-AE2C-C7AED4577872}" dt="2023-12-12T19:38:49.966" v="6744" actId="20577"/>
          <ac:spMkLst>
            <pc:docMk/>
            <pc:sldMk cId="2209684723" sldId="276"/>
            <ac:spMk id="13" creationId="{3687BAF1-88E9-E5EE-AE33-0F6FC933BD70}"/>
          </ac:spMkLst>
        </pc:spChg>
        <pc:picChg chg="add del">
          <ac:chgData name="Evan Lyle" userId="db0ce5726dc67c97" providerId="LiveId" clId="{6D66BB88-2F81-43B1-AE2C-C7AED4577872}" dt="2023-12-10T18:20:21.469" v="1134" actId="478"/>
          <ac:picMkLst>
            <pc:docMk/>
            <pc:sldMk cId="2209684723" sldId="276"/>
            <ac:picMk id="4" creationId="{4C5EC164-B84F-FDDA-346C-AE1527F8CD03}"/>
          </ac:picMkLst>
        </pc:picChg>
        <pc:picChg chg="add del">
          <ac:chgData name="Evan Lyle" userId="db0ce5726dc67c97" providerId="LiveId" clId="{6D66BB88-2F81-43B1-AE2C-C7AED4577872}" dt="2023-12-10T18:20:18.411" v="1132" actId="478"/>
          <ac:picMkLst>
            <pc:docMk/>
            <pc:sldMk cId="2209684723" sldId="276"/>
            <ac:picMk id="5" creationId="{E3761973-A69C-611B-44AA-1098E4D5AD95}"/>
          </ac:picMkLst>
        </pc:picChg>
        <pc:picChg chg="add del mod replId">
          <ac:chgData name="Evan Lyle" userId="db0ce5726dc67c97" providerId="LiveId" clId="{6D66BB88-2F81-43B1-AE2C-C7AED4577872}" dt="2023-12-10T18:18:25.627" v="1119" actId="26606"/>
          <ac:picMkLst>
            <pc:docMk/>
            <pc:sldMk cId="2209684723" sldId="276"/>
            <ac:picMk id="7" creationId="{96400237-4012-5553-0C2F-0CD8B3113BDC}"/>
          </ac:picMkLst>
        </pc:picChg>
        <pc:picChg chg="add del mod">
          <ac:chgData name="Evan Lyle" userId="db0ce5726dc67c97" providerId="LiveId" clId="{6D66BB88-2F81-43B1-AE2C-C7AED4577872}" dt="2023-12-10T18:20:20.201" v="1133" actId="478"/>
          <ac:picMkLst>
            <pc:docMk/>
            <pc:sldMk cId="2209684723" sldId="276"/>
            <ac:picMk id="8" creationId="{0B4377FD-4DDF-1CFE-51CC-9246ECCA4C58}"/>
          </ac:picMkLst>
        </pc:picChg>
        <pc:picChg chg="add mod">
          <ac:chgData name="Evan Lyle" userId="db0ce5726dc67c97" providerId="LiveId" clId="{6D66BB88-2F81-43B1-AE2C-C7AED4577872}" dt="2023-12-10T18:24:25.314" v="1151" actId="1076"/>
          <ac:picMkLst>
            <pc:docMk/>
            <pc:sldMk cId="2209684723" sldId="276"/>
            <ac:picMk id="10" creationId="{C7EEEC96-C034-04AA-A4E7-5B4A92E76AF6}"/>
          </ac:picMkLst>
        </pc:picChg>
        <pc:picChg chg="add del mod ord replId">
          <ac:chgData name="Evan Lyle" userId="db0ce5726dc67c97" providerId="LiveId" clId="{6D66BB88-2F81-43B1-AE2C-C7AED4577872}" dt="2023-12-10T18:19:54.387" v="1127" actId="26606"/>
          <ac:picMkLst>
            <pc:docMk/>
            <pc:sldMk cId="2209684723" sldId="276"/>
            <ac:picMk id="12" creationId="{0DD8BF0A-39FE-5ACB-389F-380D0336D2DC}"/>
          </ac:picMkLst>
        </pc:picChg>
        <pc:picChg chg="add del mod replId">
          <ac:chgData name="Evan Lyle" userId="db0ce5726dc67c97" providerId="LiveId" clId="{6D66BB88-2F81-43B1-AE2C-C7AED4577872}" dt="2023-12-10T18:19:54.387" v="1127" actId="26606"/>
          <ac:picMkLst>
            <pc:docMk/>
            <pc:sldMk cId="2209684723" sldId="276"/>
            <ac:picMk id="14" creationId="{26F17748-9DCA-1222-AD70-4065583529A4}"/>
          </ac:picMkLst>
        </pc:picChg>
        <pc:picChg chg="add del mod ord replId">
          <ac:chgData name="Evan Lyle" userId="db0ce5726dc67c97" providerId="LiveId" clId="{6D66BB88-2F81-43B1-AE2C-C7AED4577872}" dt="2023-12-10T18:19:54.387" v="1127" actId="26606"/>
          <ac:picMkLst>
            <pc:docMk/>
            <pc:sldMk cId="2209684723" sldId="276"/>
            <ac:picMk id="15" creationId="{4B110E5B-A400-E5D9-77DE-4088B2F9520C}"/>
          </ac:picMkLst>
        </pc:picChg>
        <pc:picChg chg="add mod">
          <ac:chgData name="Evan Lyle" userId="db0ce5726dc67c97" providerId="LiveId" clId="{6D66BB88-2F81-43B1-AE2C-C7AED4577872}" dt="2023-12-10T18:24:10.440" v="1150" actId="1076"/>
          <ac:picMkLst>
            <pc:docMk/>
            <pc:sldMk cId="2209684723" sldId="276"/>
            <ac:picMk id="17" creationId="{E1AEA24E-17EC-AAB1-6610-443315AD4CBC}"/>
          </ac:picMkLst>
        </pc:picChg>
        <pc:picChg chg="add mod">
          <ac:chgData name="Evan Lyle" userId="db0ce5726dc67c97" providerId="LiveId" clId="{6D66BB88-2F81-43B1-AE2C-C7AED4577872}" dt="2023-12-10T18:24:10.440" v="1150" actId="1076"/>
          <ac:picMkLst>
            <pc:docMk/>
            <pc:sldMk cId="2209684723" sldId="276"/>
            <ac:picMk id="18" creationId="{B6F97417-484A-B080-3371-CBAB1E3E69B3}"/>
          </ac:picMkLst>
        </pc:picChg>
        <pc:picChg chg="add mod ord">
          <ac:chgData name="Evan Lyle" userId="db0ce5726dc67c97" providerId="LiveId" clId="{6D66BB88-2F81-43B1-AE2C-C7AED4577872}" dt="2023-12-10T18:24:10.440" v="1150" actId="1076"/>
          <ac:picMkLst>
            <pc:docMk/>
            <pc:sldMk cId="2209684723" sldId="276"/>
            <ac:picMk id="19" creationId="{240F7096-4F47-0B8A-2EF2-73A9DC8290DE}"/>
          </ac:picMkLst>
        </pc:picChg>
        <pc:cxnChg chg="add del">
          <ac:chgData name="Evan Lyle" userId="db0ce5726dc67c97" providerId="LiveId" clId="{6D66BB88-2F81-43B1-AE2C-C7AED4577872}" dt="2023-12-10T20:01:54.314" v="4252"/>
          <ac:cxnSpMkLst>
            <pc:docMk/>
            <pc:sldMk cId="2209684723" sldId="276"/>
            <ac:cxnSpMk id="16" creationId="{1503BFE4-729B-D9D0-C17B-501E6AF1127A}"/>
          </ac:cxnSpMkLst>
        </pc:cxnChg>
      </pc:sldChg>
      <pc:sldChg chg="addSp delSp add del setBg delDesignElem">
        <pc:chgData name="Evan Lyle" userId="db0ce5726dc67c97" providerId="LiveId" clId="{6D66BB88-2F81-43B1-AE2C-C7AED4577872}" dt="2023-12-10T17:57:01.632" v="1041"/>
        <pc:sldMkLst>
          <pc:docMk/>
          <pc:sldMk cId="3371210478" sldId="276"/>
        </pc:sldMkLst>
        <pc:spChg chg="add del">
          <ac:chgData name="Evan Lyle" userId="db0ce5726dc67c97" providerId="LiveId" clId="{6D66BB88-2F81-43B1-AE2C-C7AED4577872}" dt="2023-12-10T17:57:01.632" v="1041"/>
          <ac:spMkLst>
            <pc:docMk/>
            <pc:sldMk cId="3371210478" sldId="276"/>
            <ac:spMk id="21" creationId="{BEBFA723-5A7B-472D-ABD7-1526B8D3A38B}"/>
          </ac:spMkLst>
        </pc:spChg>
        <pc:spChg chg="add del">
          <ac:chgData name="Evan Lyle" userId="db0ce5726dc67c97" providerId="LiveId" clId="{6D66BB88-2F81-43B1-AE2C-C7AED4577872}" dt="2023-12-10T17:57:01.632" v="1041"/>
          <ac:spMkLst>
            <pc:docMk/>
            <pc:sldMk cId="3371210478" sldId="276"/>
            <ac:spMk id="23" creationId="{A6B27065-399A-4CF7-BF70-CF79B9848FC1}"/>
          </ac:spMkLst>
        </pc:spChg>
        <pc:grpChg chg="add del">
          <ac:chgData name="Evan Lyle" userId="db0ce5726dc67c97" providerId="LiveId" clId="{6D66BB88-2F81-43B1-AE2C-C7AED4577872}" dt="2023-12-10T17:57:01.632" v="1041"/>
          <ac:grpSpMkLst>
            <pc:docMk/>
            <pc:sldMk cId="3371210478" sldId="276"/>
            <ac:grpSpMk id="25" creationId="{CF22986C-DDF7-4109-9D6A-006800D6B041}"/>
          </ac:grpSpMkLst>
        </pc:grpChg>
      </pc:sldChg>
      <pc:sldChg chg="addSp delSp modSp new mod modClrScheme chgLayout modNotesTx">
        <pc:chgData name="Evan Lyle" userId="db0ce5726dc67c97" providerId="LiveId" clId="{6D66BB88-2F81-43B1-AE2C-C7AED4577872}" dt="2023-12-14T03:24:58.979" v="7884"/>
        <pc:sldMkLst>
          <pc:docMk/>
          <pc:sldMk cId="3601203468" sldId="277"/>
        </pc:sldMkLst>
        <pc:spChg chg="del mod ord">
          <ac:chgData name="Evan Lyle" userId="db0ce5726dc67c97" providerId="LiveId" clId="{6D66BB88-2F81-43B1-AE2C-C7AED4577872}" dt="2023-12-10T20:39:29.746" v="4774" actId="700"/>
          <ac:spMkLst>
            <pc:docMk/>
            <pc:sldMk cId="3601203468" sldId="277"/>
            <ac:spMk id="2" creationId="{14956A7E-8CB0-B6BF-D30F-4711B685EECF}"/>
          </ac:spMkLst>
        </pc:spChg>
        <pc:spChg chg="add del mod">
          <ac:chgData name="Evan Lyle" userId="db0ce5726dc67c97" providerId="LiveId" clId="{6D66BB88-2F81-43B1-AE2C-C7AED4577872}" dt="2023-12-13T18:06:32.191" v="6984" actId="478"/>
          <ac:spMkLst>
            <pc:docMk/>
            <pc:sldMk cId="3601203468" sldId="277"/>
            <ac:spMk id="2" creationId="{EE0CC8B3-5AA7-BAED-F275-887C32BCD306}"/>
          </ac:spMkLst>
        </pc:spChg>
        <pc:spChg chg="del mod ord">
          <ac:chgData name="Evan Lyle" userId="db0ce5726dc67c97" providerId="LiveId" clId="{6D66BB88-2F81-43B1-AE2C-C7AED4577872}" dt="2023-12-10T20:39:29.746" v="4774" actId="700"/>
          <ac:spMkLst>
            <pc:docMk/>
            <pc:sldMk cId="3601203468" sldId="277"/>
            <ac:spMk id="3" creationId="{1132AE4B-DD45-ABBC-3009-DF6A5486ED03}"/>
          </ac:spMkLst>
        </pc:spChg>
        <pc:spChg chg="add mod ord">
          <ac:chgData name="Evan Lyle" userId="db0ce5726dc67c97" providerId="LiveId" clId="{6D66BB88-2F81-43B1-AE2C-C7AED4577872}" dt="2023-12-13T18:15:33.633" v="7036" actId="339"/>
          <ac:spMkLst>
            <pc:docMk/>
            <pc:sldMk cId="3601203468" sldId="277"/>
            <ac:spMk id="3" creationId="{BE60DEF0-56DB-F124-D135-E62902414A3A}"/>
          </ac:spMkLst>
        </pc:spChg>
        <pc:spChg chg="add mod ord">
          <ac:chgData name="Evan Lyle" userId="db0ce5726dc67c97" providerId="LiveId" clId="{6D66BB88-2F81-43B1-AE2C-C7AED4577872}" dt="2023-12-10T20:42:09.923" v="4958" actId="20577"/>
          <ac:spMkLst>
            <pc:docMk/>
            <pc:sldMk cId="3601203468" sldId="277"/>
            <ac:spMk id="4" creationId="{427DDB82-E59B-B14B-65E4-5BC0BDB523B8}"/>
          </ac:spMkLst>
        </pc:spChg>
        <pc:spChg chg="add mod ord">
          <ac:chgData name="Evan Lyle" userId="db0ce5726dc67c97" providerId="LiveId" clId="{6D66BB88-2F81-43B1-AE2C-C7AED4577872}" dt="2023-12-13T19:02:32.489" v="7206" actId="20577"/>
          <ac:spMkLst>
            <pc:docMk/>
            <pc:sldMk cId="3601203468" sldId="277"/>
            <ac:spMk id="5" creationId="{8CBBCE19-E1A4-E852-836D-78177D03171F}"/>
          </ac:spMkLst>
        </pc:spChg>
        <pc:spChg chg="add del mod ord">
          <ac:chgData name="Evan Lyle" userId="db0ce5726dc67c97" providerId="LiveId" clId="{6D66BB88-2F81-43B1-AE2C-C7AED4577872}" dt="2023-12-13T17:46:35.047" v="6954" actId="26606"/>
          <ac:spMkLst>
            <pc:docMk/>
            <pc:sldMk cId="3601203468" sldId="277"/>
            <ac:spMk id="6" creationId="{712DBB19-0DE2-1D26-30BA-479F57076FC3}"/>
          </ac:spMkLst>
        </pc:spChg>
        <pc:spChg chg="add mod ord">
          <ac:chgData name="Evan Lyle" userId="db0ce5726dc67c97" providerId="LiveId" clId="{6D66BB88-2F81-43B1-AE2C-C7AED4577872}" dt="2023-12-13T18:12:51.986" v="7033" actId="14100"/>
          <ac:spMkLst>
            <pc:docMk/>
            <pc:sldMk cId="3601203468" sldId="277"/>
            <ac:spMk id="7" creationId="{84BCBD73-6ADF-5311-5FAC-0610F645EF34}"/>
          </ac:spMkLst>
        </pc:spChg>
        <pc:spChg chg="add mod ord">
          <ac:chgData name="Evan Lyle" userId="db0ce5726dc67c97" providerId="LiveId" clId="{6D66BB88-2F81-43B1-AE2C-C7AED4577872}" dt="2023-12-13T18:14:35.619" v="7035" actId="339"/>
          <ac:spMkLst>
            <pc:docMk/>
            <pc:sldMk cId="3601203468" sldId="277"/>
            <ac:spMk id="8" creationId="{F7BCC27C-0F56-0CFE-0D66-173866A4CC74}"/>
          </ac:spMkLst>
        </pc:spChg>
        <pc:graphicFrameChg chg="add mod">
          <ac:chgData name="Evan Lyle" userId="db0ce5726dc67c97" providerId="LiveId" clId="{6D66BB88-2F81-43B1-AE2C-C7AED4577872}" dt="2023-12-13T19:03:02.018" v="7227" actId="1038"/>
          <ac:graphicFrameMkLst>
            <pc:docMk/>
            <pc:sldMk cId="3601203468" sldId="277"/>
            <ac:graphicFrameMk id="10" creationId="{765930B0-B709-E78B-D55A-11BF8F7818FB}"/>
          </ac:graphicFrameMkLst>
        </pc:graphicFrameChg>
      </pc:sldChg>
      <pc:sldChg chg="new del">
        <pc:chgData name="Evan Lyle" userId="db0ce5726dc67c97" providerId="LiveId" clId="{6D66BB88-2F81-43B1-AE2C-C7AED4577872}" dt="2023-12-13T17:44:21.517" v="6953" actId="47"/>
        <pc:sldMkLst>
          <pc:docMk/>
          <pc:sldMk cId="831139446" sldId="278"/>
        </pc:sldMkLst>
      </pc:sldChg>
      <pc:sldChg chg="add del">
        <pc:chgData name="Evan Lyle" userId="db0ce5726dc67c97" providerId="LiveId" clId="{6D66BB88-2F81-43B1-AE2C-C7AED4577872}" dt="2023-12-12T20:00:58.027" v="6808" actId="47"/>
        <pc:sldMkLst>
          <pc:docMk/>
          <pc:sldMk cId="822542621" sldId="279"/>
        </pc:sldMkLst>
      </pc:sldChg>
      <pc:sldChg chg="addSp delSp modSp new del mod setBg">
        <pc:chgData name="Evan Lyle" userId="db0ce5726dc67c97" providerId="LiveId" clId="{6D66BB88-2F81-43B1-AE2C-C7AED4577872}" dt="2023-12-13T16:36:54.376" v="6950" actId="47"/>
        <pc:sldMkLst>
          <pc:docMk/>
          <pc:sldMk cId="1091028290" sldId="279"/>
        </pc:sldMkLst>
        <pc:spChg chg="mod">
          <ac:chgData name="Evan Lyle" userId="db0ce5726dc67c97" providerId="LiveId" clId="{6D66BB88-2F81-43B1-AE2C-C7AED4577872}" dt="2023-12-13T16:31:22.516" v="6910" actId="26606"/>
          <ac:spMkLst>
            <pc:docMk/>
            <pc:sldMk cId="1091028290" sldId="279"/>
            <ac:spMk id="2" creationId="{24FA1F19-27D3-FD2D-16D4-C6B957AC8C25}"/>
          </ac:spMkLst>
        </pc:spChg>
        <pc:spChg chg="mod">
          <ac:chgData name="Evan Lyle" userId="db0ce5726dc67c97" providerId="LiveId" clId="{6D66BB88-2F81-43B1-AE2C-C7AED4577872}" dt="2023-12-13T16:31:22.516" v="6910" actId="26606"/>
          <ac:spMkLst>
            <pc:docMk/>
            <pc:sldMk cId="1091028290" sldId="279"/>
            <ac:spMk id="3" creationId="{46DEFABE-D91D-DB12-2A15-139125827785}"/>
          </ac:spMkLst>
        </pc:spChg>
        <pc:spChg chg="add del">
          <ac:chgData name="Evan Lyle" userId="db0ce5726dc67c97" providerId="LiveId" clId="{6D66BB88-2F81-43B1-AE2C-C7AED4577872}" dt="2023-12-13T16:31:22.516" v="6910" actId="26606"/>
          <ac:spMkLst>
            <pc:docMk/>
            <pc:sldMk cId="1091028290" sldId="279"/>
            <ac:spMk id="9" creationId="{3ECBE1F1-D69B-4AFA-ABD5-8E41720EF6DE}"/>
          </ac:spMkLst>
        </pc:spChg>
        <pc:spChg chg="add del">
          <ac:chgData name="Evan Lyle" userId="db0ce5726dc67c97" providerId="LiveId" clId="{6D66BB88-2F81-43B1-AE2C-C7AED4577872}" dt="2023-12-13T16:31:22.516" v="6910" actId="26606"/>
          <ac:spMkLst>
            <pc:docMk/>
            <pc:sldMk cId="1091028290" sldId="279"/>
            <ac:spMk id="11" creationId="{603A6265-E10C-4B85-9C20-E75FCAF9CC63}"/>
          </ac:spMkLst>
        </pc:spChg>
        <pc:picChg chg="add del">
          <ac:chgData name="Evan Lyle" userId="db0ce5726dc67c97" providerId="LiveId" clId="{6D66BB88-2F81-43B1-AE2C-C7AED4577872}" dt="2023-12-13T16:31:22.516" v="6910" actId="26606"/>
          <ac:picMkLst>
            <pc:docMk/>
            <pc:sldMk cId="1091028290" sldId="279"/>
            <ac:picMk id="5" creationId="{E22E5C9B-B00C-679B-C538-253F658DCB79}"/>
          </ac:picMkLst>
        </pc:picChg>
      </pc:sldChg>
      <pc:sldChg chg="modSp new add del mod">
        <pc:chgData name="Evan Lyle" userId="db0ce5726dc67c97" providerId="LiveId" clId="{6D66BB88-2F81-43B1-AE2C-C7AED4577872}" dt="2023-12-13T18:32:18.304" v="7091" actId="47"/>
        <pc:sldMkLst>
          <pc:docMk/>
          <pc:sldMk cId="3904237910" sldId="280"/>
        </pc:sldMkLst>
        <pc:spChg chg="mod">
          <ac:chgData name="Evan Lyle" userId="db0ce5726dc67c97" providerId="LiveId" clId="{6D66BB88-2F81-43B1-AE2C-C7AED4577872}" dt="2023-12-13T16:30:26.697" v="6908" actId="20577"/>
          <ac:spMkLst>
            <pc:docMk/>
            <pc:sldMk cId="3904237910" sldId="280"/>
            <ac:spMk id="2" creationId="{39E4A524-52C4-EDB7-D8BF-CFB439BF4292}"/>
          </ac:spMkLst>
        </pc:spChg>
      </pc:sldChg>
      <pc:sldChg chg="addSp delSp modSp add mod setBg modNotesTx">
        <pc:chgData name="Evan Lyle" userId="db0ce5726dc67c97" providerId="LiveId" clId="{6D66BB88-2F81-43B1-AE2C-C7AED4577872}" dt="2023-12-13T20:34:38.279" v="7289" actId="20577"/>
        <pc:sldMkLst>
          <pc:docMk/>
          <pc:sldMk cId="1579859526" sldId="281"/>
        </pc:sldMkLst>
        <pc:spChg chg="mod">
          <ac:chgData name="Evan Lyle" userId="db0ce5726dc67c97" providerId="LiveId" clId="{6D66BB88-2F81-43B1-AE2C-C7AED4577872}" dt="2023-12-13T18:33:00.119" v="7117" actId="1035"/>
          <ac:spMkLst>
            <pc:docMk/>
            <pc:sldMk cId="1579859526" sldId="281"/>
            <ac:spMk id="2" creationId="{24FA1F19-27D3-FD2D-16D4-C6B957AC8C25}"/>
          </ac:spMkLst>
        </pc:spChg>
        <pc:spChg chg="mod">
          <ac:chgData name="Evan Lyle" userId="db0ce5726dc67c97" providerId="LiveId" clId="{6D66BB88-2F81-43B1-AE2C-C7AED4577872}" dt="2023-12-13T18:33:06.745" v="7142" actId="1035"/>
          <ac:spMkLst>
            <pc:docMk/>
            <pc:sldMk cId="1579859526" sldId="281"/>
            <ac:spMk id="3" creationId="{46DEFABE-D91D-DB12-2A15-139125827785}"/>
          </ac:spMkLst>
        </pc:spChg>
        <pc:spChg chg="add del">
          <ac:chgData name="Evan Lyle" userId="db0ce5726dc67c97" providerId="LiveId" clId="{6D66BB88-2F81-43B1-AE2C-C7AED4577872}" dt="2023-12-13T16:36:02.706" v="6943" actId="26606"/>
          <ac:spMkLst>
            <pc:docMk/>
            <pc:sldMk cId="1579859526" sldId="281"/>
            <ac:spMk id="9" creationId="{3ECBE1F1-D69B-4AFA-ABD5-8E41720EF6DE}"/>
          </ac:spMkLst>
        </pc:spChg>
        <pc:spChg chg="add del">
          <ac:chgData name="Evan Lyle" userId="db0ce5726dc67c97" providerId="LiveId" clId="{6D66BB88-2F81-43B1-AE2C-C7AED4577872}" dt="2023-12-13T16:36:02.706" v="6943" actId="26606"/>
          <ac:spMkLst>
            <pc:docMk/>
            <pc:sldMk cId="1579859526" sldId="281"/>
            <ac:spMk id="11" creationId="{603A6265-E10C-4B85-9C20-E75FCAF9CC63}"/>
          </ac:spMkLst>
        </pc:spChg>
        <pc:spChg chg="add del">
          <ac:chgData name="Evan Lyle" userId="db0ce5726dc67c97" providerId="LiveId" clId="{6D66BB88-2F81-43B1-AE2C-C7AED4577872}" dt="2023-12-13T16:37:13.286" v="6952" actId="26606"/>
          <ac:spMkLst>
            <pc:docMk/>
            <pc:sldMk cId="1579859526" sldId="281"/>
            <ac:spMk id="15" creationId="{D1D34770-47A8-402C-AF23-2B653F2D88C1}"/>
          </ac:spMkLst>
        </pc:spChg>
        <pc:spChg chg="add del">
          <ac:chgData name="Evan Lyle" userId="db0ce5726dc67c97" providerId="LiveId" clId="{6D66BB88-2F81-43B1-AE2C-C7AED4577872}" dt="2023-12-13T16:35:24.819" v="6940" actId="26606"/>
          <ac:spMkLst>
            <pc:docMk/>
            <pc:sldMk cId="1579859526" sldId="281"/>
            <ac:spMk id="16" creationId="{362810D9-2C5A-477D-949C-C191895477F3}"/>
          </ac:spMkLst>
        </pc:spChg>
        <pc:spChg chg="add del">
          <ac:chgData name="Evan Lyle" userId="db0ce5726dc67c97" providerId="LiveId" clId="{6D66BB88-2F81-43B1-AE2C-C7AED4577872}" dt="2023-12-13T16:35:24.819" v="6940" actId="26606"/>
          <ac:spMkLst>
            <pc:docMk/>
            <pc:sldMk cId="1579859526" sldId="281"/>
            <ac:spMk id="18" creationId="{081E4A58-353D-44AE-B2FC-2A74E2E400F7}"/>
          </ac:spMkLst>
        </pc:spChg>
        <pc:spChg chg="add del">
          <ac:chgData name="Evan Lyle" userId="db0ce5726dc67c97" providerId="LiveId" clId="{6D66BB88-2F81-43B1-AE2C-C7AED4577872}" dt="2023-12-13T16:37:13.286" v="6952" actId="26606"/>
          <ac:spMkLst>
            <pc:docMk/>
            <pc:sldMk cId="1579859526" sldId="281"/>
            <ac:spMk id="20" creationId="{D009D6D5-DAC2-4A8B-A17A-E206B9012D09}"/>
          </ac:spMkLst>
        </pc:spChg>
        <pc:grpChg chg="add del">
          <ac:chgData name="Evan Lyle" userId="db0ce5726dc67c97" providerId="LiveId" clId="{6D66BB88-2F81-43B1-AE2C-C7AED4577872}" dt="2023-12-13T16:35:49.513" v="6942" actId="26606"/>
          <ac:grpSpMkLst>
            <pc:docMk/>
            <pc:sldMk cId="1579859526" sldId="281"/>
            <ac:grpSpMk id="13" creationId="{5EFBDE31-BB3E-6CFC-23CD-B5976DA38438}"/>
          </ac:grpSpMkLst>
        </pc:grpChg>
        <pc:picChg chg="add mod ord">
          <ac:chgData name="Evan Lyle" userId="db0ce5726dc67c97" providerId="LiveId" clId="{6D66BB88-2F81-43B1-AE2C-C7AED4577872}" dt="2023-12-13T16:37:13.286" v="6952" actId="26606"/>
          <ac:picMkLst>
            <pc:docMk/>
            <pc:sldMk cId="1579859526" sldId="281"/>
            <ac:picMk id="5" creationId="{D6E508E3-64C3-3471-88C7-FCEBF968E5E5}"/>
          </ac:picMkLst>
        </pc:picChg>
      </pc:sldChg>
      <pc:sldChg chg="addSp delSp modSp add mod modNotesTx">
        <pc:chgData name="Evan Lyle" userId="db0ce5726dc67c97" providerId="LiveId" clId="{6D66BB88-2F81-43B1-AE2C-C7AED4577872}" dt="2023-12-14T02:16:11.516" v="7879" actId="20577"/>
        <pc:sldMkLst>
          <pc:docMk/>
          <pc:sldMk cId="1345182806" sldId="282"/>
        </pc:sldMkLst>
        <pc:spChg chg="mod">
          <ac:chgData name="Evan Lyle" userId="db0ce5726dc67c97" providerId="LiveId" clId="{6D66BB88-2F81-43B1-AE2C-C7AED4577872}" dt="2023-12-13T19:08:53.705" v="7253" actId="20577"/>
          <ac:spMkLst>
            <pc:docMk/>
            <pc:sldMk cId="1345182806" sldId="282"/>
            <ac:spMk id="2" creationId="{74E263DE-A53A-A272-C830-AC3515301139}"/>
          </ac:spMkLst>
        </pc:spChg>
        <pc:spChg chg="add del mod">
          <ac:chgData name="Evan Lyle" userId="db0ce5726dc67c97" providerId="LiveId" clId="{6D66BB88-2F81-43B1-AE2C-C7AED4577872}" dt="2023-12-13T19:08:21.925" v="7241"/>
          <ac:spMkLst>
            <pc:docMk/>
            <pc:sldMk cId="1345182806" sldId="282"/>
            <ac:spMk id="4" creationId="{4CEC0819-F31C-5566-BAC1-C944276A61AF}"/>
          </ac:spMkLst>
        </pc:spChg>
        <pc:picChg chg="add mod">
          <ac:chgData name="Evan Lyle" userId="db0ce5726dc67c97" providerId="LiveId" clId="{6D66BB88-2F81-43B1-AE2C-C7AED4577872}" dt="2023-12-13T19:08:35.107" v="7245" actId="1076"/>
          <ac:picMkLst>
            <pc:docMk/>
            <pc:sldMk cId="1345182806" sldId="282"/>
            <ac:picMk id="5" creationId="{2DDE349C-AB76-830D-B4EC-A3A962D85242}"/>
          </ac:picMkLst>
        </pc:picChg>
        <pc:picChg chg="del">
          <ac:chgData name="Evan Lyle" userId="db0ce5726dc67c97" providerId="LiveId" clId="{6D66BB88-2F81-43B1-AE2C-C7AED4577872}" dt="2023-12-13T19:08:17.594" v="7240" actId="478"/>
          <ac:picMkLst>
            <pc:docMk/>
            <pc:sldMk cId="1345182806" sldId="282"/>
            <ac:picMk id="7" creationId="{E9EA9CCF-58FB-7841-EF43-7BF815EC7816}"/>
          </ac:picMkLst>
        </pc:picChg>
      </pc:sldChg>
      <pc:sldChg chg="delSp add del setBg delDesignElem">
        <pc:chgData name="Evan Lyle" userId="db0ce5726dc67c97" providerId="LiveId" clId="{6D66BB88-2F81-43B1-AE2C-C7AED4577872}" dt="2023-12-13T19:07:43.725" v="7238" actId="47"/>
        <pc:sldMkLst>
          <pc:docMk/>
          <pc:sldMk cId="3960269183" sldId="282"/>
        </pc:sldMkLst>
        <pc:spChg chg="del">
          <ac:chgData name="Evan Lyle" userId="db0ce5726dc67c97" providerId="LiveId" clId="{6D66BB88-2F81-43B1-AE2C-C7AED4577872}" dt="2023-12-13T19:07:23.012" v="7237"/>
          <ac:spMkLst>
            <pc:docMk/>
            <pc:sldMk cId="3960269183" sldId="282"/>
            <ac:spMk id="21" creationId="{BEBFA723-5A7B-472D-ABD7-1526B8D3A38B}"/>
          </ac:spMkLst>
        </pc:spChg>
        <pc:spChg chg="del">
          <ac:chgData name="Evan Lyle" userId="db0ce5726dc67c97" providerId="LiveId" clId="{6D66BB88-2F81-43B1-AE2C-C7AED4577872}" dt="2023-12-13T19:07:23.012" v="7237"/>
          <ac:spMkLst>
            <pc:docMk/>
            <pc:sldMk cId="3960269183" sldId="282"/>
            <ac:spMk id="23" creationId="{A6B27065-399A-4CF7-BF70-CF79B9848FC1}"/>
          </ac:spMkLst>
        </pc:spChg>
        <pc:grpChg chg="del">
          <ac:chgData name="Evan Lyle" userId="db0ce5726dc67c97" providerId="LiveId" clId="{6D66BB88-2F81-43B1-AE2C-C7AED4577872}" dt="2023-12-13T19:07:23.012" v="7237"/>
          <ac:grpSpMkLst>
            <pc:docMk/>
            <pc:sldMk cId="3960269183" sldId="282"/>
            <ac:grpSpMk id="25" creationId="{CF22986C-DDF7-4109-9D6A-006800D6B041}"/>
          </ac:grpSpMkLst>
        </pc:grpChg>
      </pc:sldChg>
      <pc:sldChg chg="addSp delSp modSp new mod setBg modClrScheme chgLayout modNotesTx">
        <pc:chgData name="Evan Lyle" userId="db0ce5726dc67c97" providerId="LiveId" clId="{6D66BB88-2F81-43B1-AE2C-C7AED4577872}" dt="2023-12-14T03:13:57.001" v="7883"/>
        <pc:sldMkLst>
          <pc:docMk/>
          <pc:sldMk cId="3123121468" sldId="283"/>
        </pc:sldMkLst>
        <pc:spChg chg="mod ord">
          <ac:chgData name="Evan Lyle" userId="db0ce5726dc67c97" providerId="LiveId" clId="{6D66BB88-2F81-43B1-AE2C-C7AED4577872}" dt="2023-12-13T21:39:42.253" v="7342" actId="26606"/>
          <ac:spMkLst>
            <pc:docMk/>
            <pc:sldMk cId="3123121468" sldId="283"/>
            <ac:spMk id="2" creationId="{C90C8016-AD41-E713-1BDE-DAAAB571AD83}"/>
          </ac:spMkLst>
        </pc:spChg>
        <pc:spChg chg="del">
          <ac:chgData name="Evan Lyle" userId="db0ce5726dc67c97" providerId="LiveId" clId="{6D66BB88-2F81-43B1-AE2C-C7AED4577872}" dt="2023-12-13T21:39:39.293" v="7341" actId="700"/>
          <ac:spMkLst>
            <pc:docMk/>
            <pc:sldMk cId="3123121468" sldId="283"/>
            <ac:spMk id="3" creationId="{24089EA9-10AA-868D-19E8-A624365494CC}"/>
          </ac:spMkLst>
        </pc:spChg>
        <pc:spChg chg="add">
          <ac:chgData name="Evan Lyle" userId="db0ce5726dc67c97" providerId="LiveId" clId="{6D66BB88-2F81-43B1-AE2C-C7AED4577872}" dt="2023-12-13T21:39:42.253" v="7342" actId="26606"/>
          <ac:spMkLst>
            <pc:docMk/>
            <pc:sldMk cId="3123121468" sldId="283"/>
            <ac:spMk id="9" creationId="{79CBD3C9-4E66-426D-948E-7CF4778107E8}"/>
          </ac:spMkLst>
        </pc:spChg>
        <pc:spChg chg="add">
          <ac:chgData name="Evan Lyle" userId="db0ce5726dc67c97" providerId="LiveId" clId="{6D66BB88-2F81-43B1-AE2C-C7AED4577872}" dt="2023-12-13T21:39:42.253" v="7342" actId="26606"/>
          <ac:spMkLst>
            <pc:docMk/>
            <pc:sldMk cId="3123121468" sldId="283"/>
            <ac:spMk id="11" creationId="{DDB95FCF-AD96-482F-9FB8-CD95725E6EFF}"/>
          </ac:spMkLst>
        </pc:spChg>
        <pc:spChg chg="add">
          <ac:chgData name="Evan Lyle" userId="db0ce5726dc67c97" providerId="LiveId" clId="{6D66BB88-2F81-43B1-AE2C-C7AED4577872}" dt="2023-12-13T21:39:42.253" v="7342" actId="26606"/>
          <ac:spMkLst>
            <pc:docMk/>
            <pc:sldMk cId="3123121468" sldId="283"/>
            <ac:spMk id="15" creationId="{24AF37F0-1E8F-443E-AA28-4BC6348204B4}"/>
          </ac:spMkLst>
        </pc:spChg>
        <pc:spChg chg="add">
          <ac:chgData name="Evan Lyle" userId="db0ce5726dc67c97" providerId="LiveId" clId="{6D66BB88-2F81-43B1-AE2C-C7AED4577872}" dt="2023-12-13T21:39:42.253" v="7342" actId="26606"/>
          <ac:spMkLst>
            <pc:docMk/>
            <pc:sldMk cId="3123121468" sldId="283"/>
            <ac:spMk id="17" creationId="{3DBE9D54-6250-40F2-A23A-F9CEBF5F9196}"/>
          </ac:spMkLst>
        </pc:spChg>
        <pc:picChg chg="add">
          <ac:chgData name="Evan Lyle" userId="db0ce5726dc67c97" providerId="LiveId" clId="{6D66BB88-2F81-43B1-AE2C-C7AED4577872}" dt="2023-12-13T21:39:42.253" v="7342" actId="26606"/>
          <ac:picMkLst>
            <pc:docMk/>
            <pc:sldMk cId="3123121468" sldId="283"/>
            <ac:picMk id="6" creationId="{39F0EACD-FDCF-9D73-D4E6-F6293612482D}"/>
          </ac:picMkLst>
        </pc:picChg>
        <pc:cxnChg chg="add">
          <ac:chgData name="Evan Lyle" userId="db0ce5726dc67c97" providerId="LiveId" clId="{6D66BB88-2F81-43B1-AE2C-C7AED4577872}" dt="2023-12-13T21:39:42.253" v="7342" actId="26606"/>
          <ac:cxnSpMkLst>
            <pc:docMk/>
            <pc:sldMk cId="3123121468" sldId="283"/>
            <ac:cxnSpMk id="13" creationId="{64EEEC00-AD80-4734-BEE6-04CBDEC830C9}"/>
          </ac:cxnSpMkLst>
        </pc:cxnChg>
        <pc:cxnChg chg="add">
          <ac:chgData name="Evan Lyle" userId="db0ce5726dc67c97" providerId="LiveId" clId="{6D66BB88-2F81-43B1-AE2C-C7AED4577872}" dt="2023-12-13T21:39:42.253" v="7342" actId="26606"/>
          <ac:cxnSpMkLst>
            <pc:docMk/>
            <pc:sldMk cId="3123121468" sldId="283"/>
            <ac:cxnSpMk id="19" creationId="{E46E6328-0D82-4747-8B39-60373321BB39}"/>
          </ac:cxnSpMkLst>
        </pc:cxnChg>
      </pc:sldChg>
      <pc:sldMasterChg chg="setBg">
        <pc:chgData name="Evan Lyle" userId="db0ce5726dc67c97" providerId="LiveId" clId="{6D66BB88-2F81-43B1-AE2C-C7AED4577872}" dt="2023-12-13T18:25:36.871" v="7063"/>
        <pc:sldMasterMkLst>
          <pc:docMk/>
          <pc:sldMasterMk cId="1452301658" sldId="2147483648"/>
        </pc:sldMasterMkLst>
      </pc:sldMasterChg>
      <pc:sldMasterChg chg="setBg">
        <pc:chgData name="Evan Lyle" userId="db0ce5726dc67c97" providerId="LiveId" clId="{6D66BB88-2F81-43B1-AE2C-C7AED4577872}" dt="2023-12-13T18:23:53.440" v="7053"/>
        <pc:sldMasterMkLst>
          <pc:docMk/>
          <pc:sldMasterMk cId="1698525270" sldId="2147483660"/>
        </pc:sldMasterMkLst>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1FA2A-359F-4D1A-B2D6-83DE9D73CBC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5AA876-AC61-4CC9-81DF-6E68FA4B8B96}">
      <dgm:prSet/>
      <dgm:spPr/>
      <dgm:t>
        <a:bodyPr/>
        <a:lstStyle/>
        <a:p>
          <a:pPr>
            <a:lnSpc>
              <a:spcPct val="100000"/>
            </a:lnSpc>
          </a:pPr>
          <a:r>
            <a:rPr lang="en-US" dirty="0"/>
            <a:t>Pool clubs in the USA are mismanaged</a:t>
          </a:r>
        </a:p>
      </dgm:t>
    </dgm:pt>
    <dgm:pt modelId="{B7039522-DBCA-431F-80A5-1AA21609C838}" type="parTrans" cxnId="{D9A39125-6347-479F-B721-E44747EB31DA}">
      <dgm:prSet/>
      <dgm:spPr/>
      <dgm:t>
        <a:bodyPr/>
        <a:lstStyle/>
        <a:p>
          <a:endParaRPr lang="en-US"/>
        </a:p>
      </dgm:t>
    </dgm:pt>
    <dgm:pt modelId="{64170557-2DE9-47AF-AAF0-836D7B5AAA6A}" type="sibTrans" cxnId="{D9A39125-6347-479F-B721-E44747EB31DA}">
      <dgm:prSet/>
      <dgm:spPr/>
      <dgm:t>
        <a:bodyPr/>
        <a:lstStyle/>
        <a:p>
          <a:endParaRPr lang="en-US"/>
        </a:p>
      </dgm:t>
    </dgm:pt>
    <dgm:pt modelId="{CEEEC0CF-7D79-4647-A592-850CDEDA233C}">
      <dgm:prSet/>
      <dgm:spPr/>
      <dgm:t>
        <a:bodyPr/>
        <a:lstStyle/>
        <a:p>
          <a:pPr>
            <a:lnSpc>
              <a:spcPct val="100000"/>
            </a:lnSpc>
          </a:pPr>
          <a:r>
            <a:rPr lang="en-US"/>
            <a:t>Problems with budget and resources</a:t>
          </a:r>
        </a:p>
      </dgm:t>
    </dgm:pt>
    <dgm:pt modelId="{15C7591F-B8C4-4702-9092-88089B74525D}" type="parTrans" cxnId="{1DF56AF0-B968-4B96-8F44-71530D1F1483}">
      <dgm:prSet/>
      <dgm:spPr/>
      <dgm:t>
        <a:bodyPr/>
        <a:lstStyle/>
        <a:p>
          <a:endParaRPr lang="en-US"/>
        </a:p>
      </dgm:t>
    </dgm:pt>
    <dgm:pt modelId="{03D3E1D9-0C3C-4A64-814D-761E5AA4FB1E}" type="sibTrans" cxnId="{1DF56AF0-B968-4B96-8F44-71530D1F1483}">
      <dgm:prSet/>
      <dgm:spPr/>
      <dgm:t>
        <a:bodyPr/>
        <a:lstStyle/>
        <a:p>
          <a:endParaRPr lang="en-US"/>
        </a:p>
      </dgm:t>
    </dgm:pt>
    <dgm:pt modelId="{EDBB6610-6B5A-40AE-9213-DF590F6C4226}" type="pres">
      <dgm:prSet presAssocID="{8A51FA2A-359F-4D1A-B2D6-83DE9D73CBCD}" presName="root" presStyleCnt="0">
        <dgm:presLayoutVars>
          <dgm:dir/>
          <dgm:resizeHandles val="exact"/>
        </dgm:presLayoutVars>
      </dgm:prSet>
      <dgm:spPr/>
    </dgm:pt>
    <dgm:pt modelId="{CF5F6F90-4E1E-488D-82A9-761413EFB88E}" type="pres">
      <dgm:prSet presAssocID="{955AA876-AC61-4CC9-81DF-6E68FA4B8B96}" presName="compNode" presStyleCnt="0"/>
      <dgm:spPr/>
    </dgm:pt>
    <dgm:pt modelId="{6BABCFA2-82E8-4436-8F09-F591DDB72486}" type="pres">
      <dgm:prSet presAssocID="{955AA876-AC61-4CC9-81DF-6E68FA4B8B96}" presName="bgRect" presStyleLbl="bgShp" presStyleIdx="0" presStyleCnt="2"/>
      <dgm:spPr/>
    </dgm:pt>
    <dgm:pt modelId="{8AAEE863-8548-41D0-87EB-6018654EC4B6}" type="pres">
      <dgm:prSet presAssocID="{955AA876-AC61-4CC9-81DF-6E68FA4B8B9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ter Polo player"/>
        </a:ext>
      </dgm:extLst>
    </dgm:pt>
    <dgm:pt modelId="{20A3A8A3-0458-46CF-A813-CC46C9AAB065}" type="pres">
      <dgm:prSet presAssocID="{955AA876-AC61-4CC9-81DF-6E68FA4B8B96}" presName="spaceRect" presStyleCnt="0"/>
      <dgm:spPr/>
    </dgm:pt>
    <dgm:pt modelId="{3E289501-C4F0-4B9B-A574-DAAE3E3CD826}" type="pres">
      <dgm:prSet presAssocID="{955AA876-AC61-4CC9-81DF-6E68FA4B8B96}" presName="parTx" presStyleLbl="revTx" presStyleIdx="0" presStyleCnt="2">
        <dgm:presLayoutVars>
          <dgm:chMax val="0"/>
          <dgm:chPref val="0"/>
        </dgm:presLayoutVars>
      </dgm:prSet>
      <dgm:spPr/>
    </dgm:pt>
    <dgm:pt modelId="{E182F1EB-6182-4FC4-930F-0D5F6A04D327}" type="pres">
      <dgm:prSet presAssocID="{64170557-2DE9-47AF-AAF0-836D7B5AAA6A}" presName="sibTrans" presStyleCnt="0"/>
      <dgm:spPr/>
    </dgm:pt>
    <dgm:pt modelId="{327E74C0-8013-47F5-8059-FE26FC9AA3B7}" type="pres">
      <dgm:prSet presAssocID="{CEEEC0CF-7D79-4647-A592-850CDEDA233C}" presName="compNode" presStyleCnt="0"/>
      <dgm:spPr/>
    </dgm:pt>
    <dgm:pt modelId="{16201BCD-77BF-43DF-9133-E60EDA0C184A}" type="pres">
      <dgm:prSet presAssocID="{CEEEC0CF-7D79-4647-A592-850CDEDA233C}" presName="bgRect" presStyleLbl="bgShp" presStyleIdx="1" presStyleCnt="2"/>
      <dgm:spPr/>
    </dgm:pt>
    <dgm:pt modelId="{AD29473B-6FD8-47D8-95D4-F52551F48A78}" type="pres">
      <dgm:prSet presAssocID="{CEEEC0CF-7D79-4647-A592-850CDEDA233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F27665FF-4EE3-4DBE-95B4-FBE4512AE73F}" type="pres">
      <dgm:prSet presAssocID="{CEEEC0CF-7D79-4647-A592-850CDEDA233C}" presName="spaceRect" presStyleCnt="0"/>
      <dgm:spPr/>
    </dgm:pt>
    <dgm:pt modelId="{29FDF87F-F772-49FE-82A7-E6583F894E46}" type="pres">
      <dgm:prSet presAssocID="{CEEEC0CF-7D79-4647-A592-850CDEDA233C}" presName="parTx" presStyleLbl="revTx" presStyleIdx="1" presStyleCnt="2">
        <dgm:presLayoutVars>
          <dgm:chMax val="0"/>
          <dgm:chPref val="0"/>
        </dgm:presLayoutVars>
      </dgm:prSet>
      <dgm:spPr/>
    </dgm:pt>
  </dgm:ptLst>
  <dgm:cxnLst>
    <dgm:cxn modelId="{D9A39125-6347-479F-B721-E44747EB31DA}" srcId="{8A51FA2A-359F-4D1A-B2D6-83DE9D73CBCD}" destId="{955AA876-AC61-4CC9-81DF-6E68FA4B8B96}" srcOrd="0" destOrd="0" parTransId="{B7039522-DBCA-431F-80A5-1AA21609C838}" sibTransId="{64170557-2DE9-47AF-AAF0-836D7B5AAA6A}"/>
    <dgm:cxn modelId="{F9098B3D-92D9-4050-A6E5-3732073F4C72}" type="presOf" srcId="{955AA876-AC61-4CC9-81DF-6E68FA4B8B96}" destId="{3E289501-C4F0-4B9B-A574-DAAE3E3CD826}" srcOrd="0" destOrd="0" presId="urn:microsoft.com/office/officeart/2018/2/layout/IconVerticalSolidList"/>
    <dgm:cxn modelId="{93027061-4068-4F80-8ACA-D369D4C64556}" type="presOf" srcId="{8A51FA2A-359F-4D1A-B2D6-83DE9D73CBCD}" destId="{EDBB6610-6B5A-40AE-9213-DF590F6C4226}" srcOrd="0" destOrd="0" presId="urn:microsoft.com/office/officeart/2018/2/layout/IconVerticalSolidList"/>
    <dgm:cxn modelId="{339A5EA9-AC74-45ED-99E2-D62D8EE0DCFB}" type="presOf" srcId="{CEEEC0CF-7D79-4647-A592-850CDEDA233C}" destId="{29FDF87F-F772-49FE-82A7-E6583F894E46}" srcOrd="0" destOrd="0" presId="urn:microsoft.com/office/officeart/2018/2/layout/IconVerticalSolidList"/>
    <dgm:cxn modelId="{1DF56AF0-B968-4B96-8F44-71530D1F1483}" srcId="{8A51FA2A-359F-4D1A-B2D6-83DE9D73CBCD}" destId="{CEEEC0CF-7D79-4647-A592-850CDEDA233C}" srcOrd="1" destOrd="0" parTransId="{15C7591F-B8C4-4702-9092-88089B74525D}" sibTransId="{03D3E1D9-0C3C-4A64-814D-761E5AA4FB1E}"/>
    <dgm:cxn modelId="{94D1EB18-12BF-4E1B-8116-4D95D7BF067C}" type="presParOf" srcId="{EDBB6610-6B5A-40AE-9213-DF590F6C4226}" destId="{CF5F6F90-4E1E-488D-82A9-761413EFB88E}" srcOrd="0" destOrd="0" presId="urn:microsoft.com/office/officeart/2018/2/layout/IconVerticalSolidList"/>
    <dgm:cxn modelId="{A87A6A63-7C81-4EDF-9C97-EDB52548C05B}" type="presParOf" srcId="{CF5F6F90-4E1E-488D-82A9-761413EFB88E}" destId="{6BABCFA2-82E8-4436-8F09-F591DDB72486}" srcOrd="0" destOrd="0" presId="urn:microsoft.com/office/officeart/2018/2/layout/IconVerticalSolidList"/>
    <dgm:cxn modelId="{C505BC72-2CFC-43CA-AF49-4A902C3706A8}" type="presParOf" srcId="{CF5F6F90-4E1E-488D-82A9-761413EFB88E}" destId="{8AAEE863-8548-41D0-87EB-6018654EC4B6}" srcOrd="1" destOrd="0" presId="urn:microsoft.com/office/officeart/2018/2/layout/IconVerticalSolidList"/>
    <dgm:cxn modelId="{56396525-C2A3-4443-BBF7-0C7032D478BD}" type="presParOf" srcId="{CF5F6F90-4E1E-488D-82A9-761413EFB88E}" destId="{20A3A8A3-0458-46CF-A813-CC46C9AAB065}" srcOrd="2" destOrd="0" presId="urn:microsoft.com/office/officeart/2018/2/layout/IconVerticalSolidList"/>
    <dgm:cxn modelId="{34644BB7-227A-4C64-A1A3-15B0441FAABA}" type="presParOf" srcId="{CF5F6F90-4E1E-488D-82A9-761413EFB88E}" destId="{3E289501-C4F0-4B9B-A574-DAAE3E3CD826}" srcOrd="3" destOrd="0" presId="urn:microsoft.com/office/officeart/2018/2/layout/IconVerticalSolidList"/>
    <dgm:cxn modelId="{75C4DA56-AA45-4AFD-AA94-E5C74EC96426}" type="presParOf" srcId="{EDBB6610-6B5A-40AE-9213-DF590F6C4226}" destId="{E182F1EB-6182-4FC4-930F-0D5F6A04D327}" srcOrd="1" destOrd="0" presId="urn:microsoft.com/office/officeart/2018/2/layout/IconVerticalSolidList"/>
    <dgm:cxn modelId="{910821B2-AD5F-4E3B-9AE1-6ED03CF191FA}" type="presParOf" srcId="{EDBB6610-6B5A-40AE-9213-DF590F6C4226}" destId="{327E74C0-8013-47F5-8059-FE26FC9AA3B7}" srcOrd="2" destOrd="0" presId="urn:microsoft.com/office/officeart/2018/2/layout/IconVerticalSolidList"/>
    <dgm:cxn modelId="{66DC7172-8316-45A8-9AAC-6C942EA8FDF6}" type="presParOf" srcId="{327E74C0-8013-47F5-8059-FE26FC9AA3B7}" destId="{16201BCD-77BF-43DF-9133-E60EDA0C184A}" srcOrd="0" destOrd="0" presId="urn:microsoft.com/office/officeart/2018/2/layout/IconVerticalSolidList"/>
    <dgm:cxn modelId="{E615CDFC-E9A7-4F74-A964-A56B363352C1}" type="presParOf" srcId="{327E74C0-8013-47F5-8059-FE26FC9AA3B7}" destId="{AD29473B-6FD8-47D8-95D4-F52551F48A78}" srcOrd="1" destOrd="0" presId="urn:microsoft.com/office/officeart/2018/2/layout/IconVerticalSolidList"/>
    <dgm:cxn modelId="{52715FF3-AABF-4FE7-94E8-BA5112053AAF}" type="presParOf" srcId="{327E74C0-8013-47F5-8059-FE26FC9AA3B7}" destId="{F27665FF-4EE3-4DBE-95B4-FBE4512AE73F}" srcOrd="2" destOrd="0" presId="urn:microsoft.com/office/officeart/2018/2/layout/IconVerticalSolidList"/>
    <dgm:cxn modelId="{1F19F1B3-FB95-474E-AB42-0CF5E874D11E}" type="presParOf" srcId="{327E74C0-8013-47F5-8059-FE26FC9AA3B7}" destId="{29FDF87F-F772-49FE-82A7-E6583F894E4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BCFA2-82E8-4436-8F09-F591DDB72486}">
      <dsp:nvSpPr>
        <dsp:cNvPr id="0" name=""/>
        <dsp:cNvSpPr/>
      </dsp:nvSpPr>
      <dsp:spPr>
        <a:xfrm>
          <a:off x="0" y="598745"/>
          <a:ext cx="5157787" cy="11053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AEE863-8548-41D0-87EB-6018654EC4B6}">
      <dsp:nvSpPr>
        <dsp:cNvPr id="0" name=""/>
        <dsp:cNvSpPr/>
      </dsp:nvSpPr>
      <dsp:spPr>
        <a:xfrm>
          <a:off x="334376" y="847455"/>
          <a:ext cx="607957" cy="607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289501-C4F0-4B9B-A574-DAAE3E3CD826}">
      <dsp:nvSpPr>
        <dsp:cNvPr id="0" name=""/>
        <dsp:cNvSpPr/>
      </dsp:nvSpPr>
      <dsp:spPr>
        <a:xfrm>
          <a:off x="1276709" y="598745"/>
          <a:ext cx="3881077" cy="1105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86" tIns="116986" rIns="116986" bIns="116986" numCol="1" spcCol="1270" anchor="ctr" anchorCtr="0">
          <a:noAutofit/>
        </a:bodyPr>
        <a:lstStyle/>
        <a:p>
          <a:pPr marL="0" lvl="0" indent="0" algn="l" defTabSz="1111250">
            <a:lnSpc>
              <a:spcPct val="100000"/>
            </a:lnSpc>
            <a:spcBef>
              <a:spcPct val="0"/>
            </a:spcBef>
            <a:spcAft>
              <a:spcPct val="35000"/>
            </a:spcAft>
            <a:buNone/>
          </a:pPr>
          <a:r>
            <a:rPr lang="en-US" sz="2500" kern="1200" dirty="0"/>
            <a:t>Pool clubs in the USA are mismanaged</a:t>
          </a:r>
        </a:p>
      </dsp:txBody>
      <dsp:txXfrm>
        <a:off x="1276709" y="598745"/>
        <a:ext cx="3881077" cy="1105376"/>
      </dsp:txXfrm>
    </dsp:sp>
    <dsp:sp modelId="{16201BCD-77BF-43DF-9133-E60EDA0C184A}">
      <dsp:nvSpPr>
        <dsp:cNvPr id="0" name=""/>
        <dsp:cNvSpPr/>
      </dsp:nvSpPr>
      <dsp:spPr>
        <a:xfrm>
          <a:off x="0" y="1980466"/>
          <a:ext cx="5157787" cy="110537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9473B-6FD8-47D8-95D4-F52551F48A78}">
      <dsp:nvSpPr>
        <dsp:cNvPr id="0" name=""/>
        <dsp:cNvSpPr/>
      </dsp:nvSpPr>
      <dsp:spPr>
        <a:xfrm>
          <a:off x="334376" y="2229175"/>
          <a:ext cx="607957" cy="607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FDF87F-F772-49FE-82A7-E6583F894E46}">
      <dsp:nvSpPr>
        <dsp:cNvPr id="0" name=""/>
        <dsp:cNvSpPr/>
      </dsp:nvSpPr>
      <dsp:spPr>
        <a:xfrm>
          <a:off x="1276709" y="1980466"/>
          <a:ext cx="3881077" cy="1105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86" tIns="116986" rIns="116986" bIns="116986" numCol="1" spcCol="1270" anchor="ctr" anchorCtr="0">
          <a:noAutofit/>
        </a:bodyPr>
        <a:lstStyle/>
        <a:p>
          <a:pPr marL="0" lvl="0" indent="0" algn="l" defTabSz="1111250">
            <a:lnSpc>
              <a:spcPct val="100000"/>
            </a:lnSpc>
            <a:spcBef>
              <a:spcPct val="0"/>
            </a:spcBef>
            <a:spcAft>
              <a:spcPct val="35000"/>
            </a:spcAft>
            <a:buNone/>
          </a:pPr>
          <a:r>
            <a:rPr lang="en-US" sz="2500" kern="1200"/>
            <a:t>Problems with budget and resources</a:t>
          </a:r>
        </a:p>
      </dsp:txBody>
      <dsp:txXfrm>
        <a:off x="1276709" y="1980466"/>
        <a:ext cx="3881077" cy="11053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D1C46-4819-4ECB-A72A-1C44AD20CD76}"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278EE-49C4-4D98-9454-646A5DEE5B01}" type="slidenum">
              <a:rPr lang="en-US" smtClean="0"/>
              <a:t>‹#›</a:t>
            </a:fld>
            <a:endParaRPr lang="en-US"/>
          </a:p>
        </p:txBody>
      </p:sp>
    </p:spTree>
    <p:extLst>
      <p:ext uri="{BB962C8B-B14F-4D97-AF65-F5344CB8AC3E}">
        <p14:creationId xmlns:p14="http://schemas.microsoft.com/office/powerpoint/2010/main" val="156545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Hello, my name is Evan Lyle. Today, I will be presenting the process and results of my case study for AIT 725 Software Engineering. The project for my case study was the development of a pool club management software.</a:t>
            </a:r>
          </a:p>
          <a:p>
            <a:endParaRPr lang="en-US" dirty="0"/>
          </a:p>
        </p:txBody>
      </p:sp>
      <p:sp>
        <p:nvSpPr>
          <p:cNvPr id="4" name="Slide Number Placeholder 3"/>
          <p:cNvSpPr>
            <a:spLocks noGrp="1"/>
          </p:cNvSpPr>
          <p:nvPr>
            <p:ph type="sldNum" sz="quarter" idx="5"/>
          </p:nvPr>
        </p:nvSpPr>
        <p:spPr/>
        <p:txBody>
          <a:bodyPr/>
          <a:lstStyle/>
          <a:p>
            <a:fld id="{4EA278EE-49C4-4D98-9454-646A5DEE5B01}" type="slidenum">
              <a:rPr lang="en-US" smtClean="0"/>
              <a:t>1</a:t>
            </a:fld>
            <a:endParaRPr lang="en-US"/>
          </a:p>
        </p:txBody>
      </p:sp>
    </p:spTree>
    <p:extLst>
      <p:ext uri="{BB962C8B-B14F-4D97-AF65-F5344CB8AC3E}">
        <p14:creationId xmlns:p14="http://schemas.microsoft.com/office/powerpoint/2010/main" val="4165494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use case diagram for general purpose Employees, which only have a limited number of permissions on the system.</a:t>
            </a:r>
            <a:endParaRPr lang="en-US" dirty="0"/>
          </a:p>
        </p:txBody>
      </p:sp>
      <p:sp>
        <p:nvSpPr>
          <p:cNvPr id="4" name="Slide Number Placeholder 3"/>
          <p:cNvSpPr>
            <a:spLocks noGrp="1"/>
          </p:cNvSpPr>
          <p:nvPr>
            <p:ph type="sldNum" sz="quarter" idx="5"/>
          </p:nvPr>
        </p:nvSpPr>
        <p:spPr/>
        <p:txBody>
          <a:bodyPr/>
          <a:lstStyle/>
          <a:p>
            <a:fld id="{4EA278EE-49C4-4D98-9454-646A5DEE5B01}" type="slidenum">
              <a:rPr lang="en-US" smtClean="0"/>
              <a:t>10</a:t>
            </a:fld>
            <a:endParaRPr lang="en-US"/>
          </a:p>
        </p:txBody>
      </p:sp>
    </p:spTree>
    <p:extLst>
      <p:ext uri="{BB962C8B-B14F-4D97-AF65-F5344CB8AC3E}">
        <p14:creationId xmlns:p14="http://schemas.microsoft.com/office/powerpoint/2010/main" val="355440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layout of the system is shown before you. The software was designed with a desktop in mind when it comes to hardware. As such, the desktop contains the GUI files, the API files, and the MySQL database. The APIs are coded with Python, while Python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tkinter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was used for the GUI.</a:t>
            </a:r>
          </a:p>
        </p:txBody>
      </p:sp>
      <p:sp>
        <p:nvSpPr>
          <p:cNvPr id="4" name="Slide Number Placeholder 3"/>
          <p:cNvSpPr>
            <a:spLocks noGrp="1"/>
          </p:cNvSpPr>
          <p:nvPr>
            <p:ph type="sldNum" sz="quarter" idx="5"/>
          </p:nvPr>
        </p:nvSpPr>
        <p:spPr/>
        <p:txBody>
          <a:bodyPr/>
          <a:lstStyle/>
          <a:p>
            <a:fld id="{4EA278EE-49C4-4D98-9454-646A5DEE5B01}" type="slidenum">
              <a:rPr lang="en-US" smtClean="0"/>
              <a:t>11</a:t>
            </a:fld>
            <a:endParaRPr lang="en-US"/>
          </a:p>
        </p:txBody>
      </p:sp>
    </p:spTree>
    <p:extLst>
      <p:ext uri="{BB962C8B-B14F-4D97-AF65-F5344CB8AC3E}">
        <p14:creationId xmlns:p14="http://schemas.microsoft.com/office/powerpoint/2010/main" val="2881612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After all of this planning, I developed the software by first creating the APIs using Python and a database constructed using MySQL in accordance with the ERD previously shown. I then developed the GUIs with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tkinter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tied them back into the APIs.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Now, it is time to demonstrate the software.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&gt;run program</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is the home screen. I’ll start by demonstrating the daily readings interface.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&gt;open Daily Readings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See that list near the top? That’s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treeview</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that displays all of the data for the appropriate table in the database.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First, I’ll insert a record by typing in the entry fields under the Record section, followed by clicking the Add Record button.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&gt;insert ‘7 | 2023-12-14 | 11:00:00 | 7.0 | 3.5 | 3.5’</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&gt;click Add Record</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new record now shows up in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treeview</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After entering in a date, click the Generate Water Quality Regulation Report button to generate such a report for your daily readings.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&gt;enter ‘2023-12-14’ into Date field</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&gt;click Generate Water Quality Regulation Report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popup lets you know the report has been created.</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&gt;close popup</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Now, if you want to free up the fields, click the Clear Fields button.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&gt;clear fields</a:t>
            </a:r>
          </a:p>
          <a:p>
            <a:pPr marL="0" marR="0">
              <a:lnSpc>
                <a:spcPct val="107000"/>
              </a:lnSpc>
              <a:spcBef>
                <a:spcPts val="0"/>
              </a:spcBef>
              <a:spcAft>
                <a:spcPts val="800"/>
              </a:spcAft>
              <a:tabLst>
                <a:tab pos="20193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&gt;close Daily Reading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Next, I shall demonstrate the weekly readings interface.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&gt;open Weekly Readings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Like the last screen, I shall enter in a new record through typing in the entry fields, then clicking the Add Record button.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&gt;insert ‘7 | 2023-12-18 | 17:00:00 | 174 | 55 | 65’</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&gt;click Add Record</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is also a button to generate a water quality regulation report for the weekly readings. It shares the same button name as well.</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&gt;click Generate Water Quality Regulation Report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is also a popup letting you know the report was successfully created.</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&gt;close popup</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&gt;close Weekly Readings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&gt;clear fields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&gt;show daily report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daily report. It shows the date, time, and various chemical readings.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Unfortunately, the daily report should contain statements about the water quality. It also should identify the amount of chemicals that need to be added. However, the API called chemical_evaluation.py was accidentally overlooked and does not properly connect to the rest of the APIs.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&gt;show weekly report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weekly report. It shows the date, time, and various chemical readings.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still have the appropriate calculations that can still connect to the database independently to the rest of the program, so I shall quickly show it to you.</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&gt;run chemical_evaluation.py</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&gt;show console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you can see, this module generates results of comparing the most recent chemical readings with the Maryland standards. In this example, the pH is too low, and the console reflects what action should be taken to correct this problem. This also functions with the other chemical readings.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&gt;back to GUI Interface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for the other screens, they share functionality with the other reports. Allow me to briefly show them.</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&gt;open Staff Organization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Staff Organization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&gt;close Staff Organization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&gt;open Schedule Maintenance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Schedule Maintenance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&gt;close Schedule Maintenance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&gt;open Pool Chemical Supply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Pool Chemical Supply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&gt;close Pool Chemical Supply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&gt;open Staff Scheduling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Staff Scheduling screen, the last screen in the program.</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&gt;close Staff Scheduling screen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&gt;close program</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&gt;return to presentation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Details on how to use the software have been documented in the user manual.</a:t>
            </a:r>
          </a:p>
        </p:txBody>
      </p:sp>
      <p:sp>
        <p:nvSpPr>
          <p:cNvPr id="4" name="Slide Number Placeholder 3"/>
          <p:cNvSpPr>
            <a:spLocks noGrp="1"/>
          </p:cNvSpPr>
          <p:nvPr>
            <p:ph type="sldNum" sz="quarter" idx="5"/>
          </p:nvPr>
        </p:nvSpPr>
        <p:spPr/>
        <p:txBody>
          <a:bodyPr/>
          <a:lstStyle/>
          <a:p>
            <a:fld id="{4EA278EE-49C4-4D98-9454-646A5DEE5B01}" type="slidenum">
              <a:rPr lang="en-US" smtClean="0"/>
              <a:t>12</a:t>
            </a:fld>
            <a:endParaRPr lang="en-US"/>
          </a:p>
        </p:txBody>
      </p:sp>
    </p:spTree>
    <p:extLst>
      <p:ext uri="{BB962C8B-B14F-4D97-AF65-F5344CB8AC3E}">
        <p14:creationId xmlns:p14="http://schemas.microsoft.com/office/powerpoint/2010/main" val="316886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have faced a lot of challenges when trying to complete this project. One of them was actually self-imposed: learning Python. I have not had much prior experience with the Python programming language, let alone Python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tkinter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Despite this, I chose to use Python as the programming language due to it being in high demand.</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terms of programming limitations, one of them was the fact that there was no way for the program to display a preview of a PDF file downloading it. Thus, I had to scrap the initial wireframe concept and settle for relegating the generation of the Water Quality Regulation Reports to a simple button press.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were also a couple of challenges related to time constraints in terms of the features I was able to add to the program. In hindsight though, the features that I had initially planned needed more time to implement than in the span of a semester. </a:t>
            </a:r>
          </a:p>
        </p:txBody>
      </p:sp>
      <p:sp>
        <p:nvSpPr>
          <p:cNvPr id="4" name="Slide Number Placeholder 3"/>
          <p:cNvSpPr>
            <a:spLocks noGrp="1"/>
          </p:cNvSpPr>
          <p:nvPr>
            <p:ph type="sldNum" sz="quarter" idx="5"/>
          </p:nvPr>
        </p:nvSpPr>
        <p:spPr/>
        <p:txBody>
          <a:bodyPr/>
          <a:lstStyle/>
          <a:p>
            <a:fld id="{4EA278EE-49C4-4D98-9454-646A5DEE5B01}" type="slidenum">
              <a:rPr lang="en-US" smtClean="0"/>
              <a:t>13</a:t>
            </a:fld>
            <a:endParaRPr lang="en-US"/>
          </a:p>
        </p:txBody>
      </p:sp>
    </p:spTree>
    <p:extLst>
      <p:ext uri="{BB962C8B-B14F-4D97-AF65-F5344CB8AC3E}">
        <p14:creationId xmlns:p14="http://schemas.microsoft.com/office/powerpoint/2010/main" val="816081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Among these scrapped features was the login screen and the different screens based on user permissions by extension. It was saved for last due to the fact that I needed to make sure all of the other features were able to function. It basically amounted to the fact that an account’s user type would have limited the amount of functionality one could have with the software. An example of this is shown on the right.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Another feature which I ran out of time to implement the ability to sort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treeview</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of a table from the database by specific fields. It would have made searching for specific records easier on the user. </a:t>
            </a:r>
          </a:p>
        </p:txBody>
      </p:sp>
      <p:sp>
        <p:nvSpPr>
          <p:cNvPr id="4" name="Slide Number Placeholder 3"/>
          <p:cNvSpPr>
            <a:spLocks noGrp="1"/>
          </p:cNvSpPr>
          <p:nvPr>
            <p:ph type="sldNum" sz="quarter" idx="5"/>
          </p:nvPr>
        </p:nvSpPr>
        <p:spPr/>
        <p:txBody>
          <a:bodyPr/>
          <a:lstStyle/>
          <a:p>
            <a:fld id="{4EA278EE-49C4-4D98-9454-646A5DEE5B01}" type="slidenum">
              <a:rPr lang="en-US" smtClean="0"/>
              <a:t>14</a:t>
            </a:fld>
            <a:endParaRPr lang="en-US"/>
          </a:p>
        </p:txBody>
      </p:sp>
    </p:spTree>
    <p:extLst>
      <p:ext uri="{BB962C8B-B14F-4D97-AF65-F5344CB8AC3E}">
        <p14:creationId xmlns:p14="http://schemas.microsoft.com/office/powerpoint/2010/main" val="952481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are a couple of factors that I really wish I was aware of before starting this project. The first of these being how APIs interact with user interfaces. Most of my programming experiences have been focused on most of (if not all) the code being present in a single file, so I have not worked with APIs before this semester. It caused me to have to rewrite my API files in order for it to be compatible with the GUI files.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also wish I knew a simpler method of passing variables from the GUI entry fields to an SQL statement. The reason for this is the way I wrote the functions: I basically had the program pass in all of the entry fields at once, so it can be easy to overwrite a variable of the record when clicking the Update Record button. I want to look into this after the semester has concluded.</a:t>
            </a:r>
          </a:p>
        </p:txBody>
      </p:sp>
      <p:sp>
        <p:nvSpPr>
          <p:cNvPr id="4" name="Slide Number Placeholder 3"/>
          <p:cNvSpPr>
            <a:spLocks noGrp="1"/>
          </p:cNvSpPr>
          <p:nvPr>
            <p:ph type="sldNum" sz="quarter" idx="5"/>
          </p:nvPr>
        </p:nvSpPr>
        <p:spPr/>
        <p:txBody>
          <a:bodyPr/>
          <a:lstStyle/>
          <a:p>
            <a:fld id="{4EA278EE-49C4-4D98-9454-646A5DEE5B01}" type="slidenum">
              <a:rPr lang="en-US" smtClean="0"/>
              <a:t>15</a:t>
            </a:fld>
            <a:endParaRPr lang="en-US"/>
          </a:p>
        </p:txBody>
      </p:sp>
    </p:spTree>
    <p:extLst>
      <p:ext uri="{BB962C8B-B14F-4D97-AF65-F5344CB8AC3E}">
        <p14:creationId xmlns:p14="http://schemas.microsoft.com/office/powerpoint/2010/main" val="4053202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Speaking of, here are my future plans for the pool club management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First of all, I need to implement the login screen. It will not only contain username and password fields but shall also involve two-factor authentication. Afterwords, I will be able to implement the different screens and account permissions. As previously shown, the different user types consist of Pool Manager, Pool Operator/Lifeguard, Lifeguard, and Employee. Last but not least, I will focus on the program being able to respond according to the standards of states outside of Maryland (as the parameters were actually based on the state government).</a:t>
            </a:r>
          </a:p>
        </p:txBody>
      </p:sp>
      <p:sp>
        <p:nvSpPr>
          <p:cNvPr id="4" name="Slide Number Placeholder 3"/>
          <p:cNvSpPr>
            <a:spLocks noGrp="1"/>
          </p:cNvSpPr>
          <p:nvPr>
            <p:ph type="sldNum" sz="quarter" idx="5"/>
          </p:nvPr>
        </p:nvSpPr>
        <p:spPr/>
        <p:txBody>
          <a:bodyPr/>
          <a:lstStyle/>
          <a:p>
            <a:fld id="{4EA278EE-49C4-4D98-9454-646A5DEE5B01}" type="slidenum">
              <a:rPr lang="en-US" smtClean="0"/>
              <a:t>16</a:t>
            </a:fld>
            <a:endParaRPr lang="en-US"/>
          </a:p>
        </p:txBody>
      </p:sp>
    </p:spTree>
    <p:extLst>
      <p:ext uri="{BB962C8B-B14F-4D97-AF65-F5344CB8AC3E}">
        <p14:creationId xmlns:p14="http://schemas.microsoft.com/office/powerpoint/2010/main" val="1326219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was my first major solo project in which all of my knowledge and skills gained from my AIT courses were poured into. It was a fulfilling project which allowed me to learn new software and expand my knowledge of Python and MySQL. I was exposed to the Balsamiq wireframe software (which I have decided to keep for future projects) and how to use the Python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tkinter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GUI. I also learned how to connect a Python program to a MySQL database and have them work together.</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Even though not everything I planned ended up in the final product, I am still proud of what I have accomplished in the time frame of this semester and plan to turn this GUI into a monetizable product.</a:t>
            </a:r>
          </a:p>
        </p:txBody>
      </p:sp>
      <p:sp>
        <p:nvSpPr>
          <p:cNvPr id="4" name="Slide Number Placeholder 3"/>
          <p:cNvSpPr>
            <a:spLocks noGrp="1"/>
          </p:cNvSpPr>
          <p:nvPr>
            <p:ph type="sldNum" sz="quarter" idx="5"/>
          </p:nvPr>
        </p:nvSpPr>
        <p:spPr/>
        <p:txBody>
          <a:bodyPr/>
          <a:lstStyle/>
          <a:p>
            <a:fld id="{4EA278EE-49C4-4D98-9454-646A5DEE5B01}" type="slidenum">
              <a:rPr lang="en-US" smtClean="0"/>
              <a:t>17</a:t>
            </a:fld>
            <a:endParaRPr lang="en-US"/>
          </a:p>
        </p:txBody>
      </p:sp>
    </p:spTree>
    <p:extLst>
      <p:ext uri="{BB962C8B-B14F-4D97-AF65-F5344CB8AC3E}">
        <p14:creationId xmlns:p14="http://schemas.microsoft.com/office/powerpoint/2010/main" val="93818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would like to thank my advisor, Professor Jal Irani for his patience and assistance, even going the extra mile to learn a little bit of Python.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am thankful to the AIT Department for everything they taught me, and to AIT Program Director Cheryl Brown for approving my case study proposal.</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would like to thank the LinkedIn Learning service for providing tutorials on Python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tkinter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the freeCodeCamp.org website for their information on Python’s version of case-switch statements.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Finally, I would like to thank my family (my mother and father) for making sure I stayed focused and did not get stuck on one aspect of my project for too long.</a:t>
            </a:r>
          </a:p>
        </p:txBody>
      </p:sp>
      <p:sp>
        <p:nvSpPr>
          <p:cNvPr id="4" name="Slide Number Placeholder 3"/>
          <p:cNvSpPr>
            <a:spLocks noGrp="1"/>
          </p:cNvSpPr>
          <p:nvPr>
            <p:ph type="sldNum" sz="quarter" idx="5"/>
          </p:nvPr>
        </p:nvSpPr>
        <p:spPr/>
        <p:txBody>
          <a:bodyPr/>
          <a:lstStyle/>
          <a:p>
            <a:fld id="{4EA278EE-49C4-4D98-9454-646A5DEE5B01}" type="slidenum">
              <a:rPr lang="en-US" smtClean="0"/>
              <a:t>18</a:t>
            </a:fld>
            <a:endParaRPr lang="en-US"/>
          </a:p>
        </p:txBody>
      </p:sp>
    </p:spTree>
    <p:extLst>
      <p:ext uri="{BB962C8B-B14F-4D97-AF65-F5344CB8AC3E}">
        <p14:creationId xmlns:p14="http://schemas.microsoft.com/office/powerpoint/2010/main" val="2605034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are my references. Please take a moment to look at them.</a:t>
            </a:r>
          </a:p>
        </p:txBody>
      </p:sp>
      <p:sp>
        <p:nvSpPr>
          <p:cNvPr id="4" name="Slide Number Placeholder 3"/>
          <p:cNvSpPr>
            <a:spLocks noGrp="1"/>
          </p:cNvSpPr>
          <p:nvPr>
            <p:ph type="sldNum" sz="quarter" idx="5"/>
          </p:nvPr>
        </p:nvSpPr>
        <p:spPr/>
        <p:txBody>
          <a:bodyPr/>
          <a:lstStyle/>
          <a:p>
            <a:fld id="{4EA278EE-49C4-4D98-9454-646A5DEE5B01}" type="slidenum">
              <a:rPr lang="en-US" smtClean="0"/>
              <a:t>19</a:t>
            </a:fld>
            <a:endParaRPr lang="en-US"/>
          </a:p>
        </p:txBody>
      </p:sp>
    </p:spTree>
    <p:extLst>
      <p:ext uri="{BB962C8B-B14F-4D97-AF65-F5344CB8AC3E}">
        <p14:creationId xmlns:p14="http://schemas.microsoft.com/office/powerpoint/2010/main" val="3291002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are the points I shall be talking about throughout the presentation.</a:t>
            </a:r>
          </a:p>
        </p:txBody>
      </p:sp>
      <p:sp>
        <p:nvSpPr>
          <p:cNvPr id="4" name="Slide Number Placeholder 3"/>
          <p:cNvSpPr>
            <a:spLocks noGrp="1"/>
          </p:cNvSpPr>
          <p:nvPr>
            <p:ph type="sldNum" sz="quarter" idx="5"/>
          </p:nvPr>
        </p:nvSpPr>
        <p:spPr/>
        <p:txBody>
          <a:bodyPr/>
          <a:lstStyle/>
          <a:p>
            <a:fld id="{4EA278EE-49C4-4D98-9454-646A5DEE5B01}" type="slidenum">
              <a:rPr lang="en-US" smtClean="0"/>
              <a:t>2</a:t>
            </a:fld>
            <a:endParaRPr lang="en-US"/>
          </a:p>
        </p:txBody>
      </p:sp>
    </p:spTree>
    <p:extLst>
      <p:ext uri="{BB962C8B-B14F-4D97-AF65-F5344CB8AC3E}">
        <p14:creationId xmlns:p14="http://schemas.microsoft.com/office/powerpoint/2010/main" val="2667568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Thank you for listening to my presentation. Do you have any questions?</a:t>
            </a:r>
          </a:p>
        </p:txBody>
      </p:sp>
      <p:sp>
        <p:nvSpPr>
          <p:cNvPr id="4" name="Slide Number Placeholder 3"/>
          <p:cNvSpPr>
            <a:spLocks noGrp="1"/>
          </p:cNvSpPr>
          <p:nvPr>
            <p:ph type="sldNum" sz="quarter" idx="5"/>
          </p:nvPr>
        </p:nvSpPr>
        <p:spPr/>
        <p:txBody>
          <a:bodyPr/>
          <a:lstStyle/>
          <a:p>
            <a:fld id="{4EA278EE-49C4-4D98-9454-646A5DEE5B01}" type="slidenum">
              <a:rPr lang="en-US" smtClean="0"/>
              <a:t>20</a:t>
            </a:fld>
            <a:endParaRPr lang="en-US"/>
          </a:p>
        </p:txBody>
      </p:sp>
    </p:spTree>
    <p:extLst>
      <p:ext uri="{BB962C8B-B14F-4D97-AF65-F5344CB8AC3E}">
        <p14:creationId xmlns:p14="http://schemas.microsoft.com/office/powerpoint/2010/main" val="58766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Did you know that most pool clubs in the United States of America are mismanaged? That they have problems with budget and resources? If you did not, then you do now.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Luckily, there is a solution: I have created a database management system designed to track the various resources such as chemical readings, the amount of chemicals in stock, staff members, maintenance tasks, and schedule tracking.</a:t>
            </a:r>
          </a:p>
        </p:txBody>
      </p:sp>
      <p:sp>
        <p:nvSpPr>
          <p:cNvPr id="4" name="Slide Number Placeholder 3"/>
          <p:cNvSpPr>
            <a:spLocks noGrp="1"/>
          </p:cNvSpPr>
          <p:nvPr>
            <p:ph type="sldNum" sz="quarter" idx="5"/>
          </p:nvPr>
        </p:nvSpPr>
        <p:spPr/>
        <p:txBody>
          <a:bodyPr/>
          <a:lstStyle/>
          <a:p>
            <a:fld id="{4EA278EE-49C4-4D98-9454-646A5DEE5B01}" type="slidenum">
              <a:rPr lang="en-US" smtClean="0"/>
              <a:t>3</a:t>
            </a:fld>
            <a:endParaRPr lang="en-US"/>
          </a:p>
        </p:txBody>
      </p:sp>
    </p:spTree>
    <p:extLst>
      <p:ext uri="{BB962C8B-B14F-4D97-AF65-F5344CB8AC3E}">
        <p14:creationId xmlns:p14="http://schemas.microsoft.com/office/powerpoint/2010/main" val="162549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is a list of technologies that were used throughout the project. For example,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(which is intentionally lowercase) is the program used to construct the Entity Relationship Diagrams (aka ERDs). Balsamiq was used to develop the wireframes in order to get an idea for what the vision of the project and its interface would look like. The database itself is stored in MySQL. The languages used for this project included Python and SQL syntax, both of which worked with the MySQL-Python Connector in order to allow Python and the MySQL database to pass data between each other. Python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tkinter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was utilized for realizing the graphical user interface (GUI). GitHub was utilized as the repository to keep track of different versions of the system. Microsoft Word was used for writing the appropriate documents. The project proposal, the final iteration of the final report, and the output of the Water Quality Regulation Reports are in the format of Adobe PDF files. Last but not least, the Python code and Python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tkinter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code were written in the Microsoft Visual Studio Code interface development environment.</a:t>
            </a:r>
          </a:p>
        </p:txBody>
      </p:sp>
      <p:sp>
        <p:nvSpPr>
          <p:cNvPr id="4" name="Slide Number Placeholder 3"/>
          <p:cNvSpPr>
            <a:spLocks noGrp="1"/>
          </p:cNvSpPr>
          <p:nvPr>
            <p:ph type="sldNum" sz="quarter" idx="5"/>
          </p:nvPr>
        </p:nvSpPr>
        <p:spPr/>
        <p:txBody>
          <a:bodyPr/>
          <a:lstStyle/>
          <a:p>
            <a:fld id="{4EA278EE-49C4-4D98-9454-646A5DEE5B01}" type="slidenum">
              <a:rPr lang="en-US" smtClean="0"/>
              <a:t>4</a:t>
            </a:fld>
            <a:endParaRPr lang="en-US"/>
          </a:p>
        </p:txBody>
      </p:sp>
    </p:spTree>
    <p:extLst>
      <p:ext uri="{BB962C8B-B14F-4D97-AF65-F5344CB8AC3E}">
        <p14:creationId xmlns:p14="http://schemas.microsoft.com/office/powerpoint/2010/main" val="362458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Entity Relationship Diagram for the system. It is meant to show how each entity/table of the system is meant to connect to each other. The ERD was developed during the planning phase of my project. After researching what is required to manage a community pool, I developed a requirements document for the software. Then, this ERD was developed to manage all of the data that was going to be required. </a:t>
            </a:r>
          </a:p>
        </p:txBody>
      </p:sp>
      <p:sp>
        <p:nvSpPr>
          <p:cNvPr id="4" name="Slide Number Placeholder 3"/>
          <p:cNvSpPr>
            <a:spLocks noGrp="1"/>
          </p:cNvSpPr>
          <p:nvPr>
            <p:ph type="sldNum" sz="quarter" idx="5"/>
          </p:nvPr>
        </p:nvSpPr>
        <p:spPr/>
        <p:txBody>
          <a:bodyPr/>
          <a:lstStyle/>
          <a:p>
            <a:fld id="{4EA278EE-49C4-4D98-9454-646A5DEE5B01}" type="slidenum">
              <a:rPr lang="en-US" smtClean="0"/>
              <a:t>5</a:t>
            </a:fld>
            <a:endParaRPr lang="en-US"/>
          </a:p>
        </p:txBody>
      </p:sp>
    </p:spTree>
    <p:extLst>
      <p:ext uri="{BB962C8B-B14F-4D97-AF65-F5344CB8AC3E}">
        <p14:creationId xmlns:p14="http://schemas.microsoft.com/office/powerpoint/2010/main" val="1793788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are some examples of the different wireframes I have created. </a:t>
            </a:r>
            <a:r>
              <a:rPr lang="en-US" sz="1800" dirty="0">
                <a:effectLst/>
                <a:latin typeface="Aptos" panose="020B0004020202020204" pitchFamily="34" charset="0"/>
                <a:ea typeface="Aptos" panose="020B0004020202020204" pitchFamily="34" charset="0"/>
                <a:cs typeface="Times New Roman" panose="02020603050405020304" pitchFamily="18" charset="0"/>
              </a:rPr>
              <a:t>These were developed using the Balsamiq software and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reflect the original vision for the system in GUI form, so some things changed during development. </a:t>
            </a:r>
          </a:p>
        </p:txBody>
      </p:sp>
      <p:sp>
        <p:nvSpPr>
          <p:cNvPr id="4" name="Slide Number Placeholder 3"/>
          <p:cNvSpPr>
            <a:spLocks noGrp="1"/>
          </p:cNvSpPr>
          <p:nvPr>
            <p:ph type="sldNum" sz="quarter" idx="5"/>
          </p:nvPr>
        </p:nvSpPr>
        <p:spPr/>
        <p:txBody>
          <a:bodyPr/>
          <a:lstStyle/>
          <a:p>
            <a:fld id="{4EA278EE-49C4-4D98-9454-646A5DEE5B01}" type="slidenum">
              <a:rPr lang="en-US" smtClean="0"/>
              <a:t>6</a:t>
            </a:fld>
            <a:endParaRPr lang="en-US"/>
          </a:p>
        </p:txBody>
      </p:sp>
    </p:spTree>
    <p:extLst>
      <p:ext uri="{BB962C8B-B14F-4D97-AF65-F5344CB8AC3E}">
        <p14:creationId xmlns:p14="http://schemas.microsoft.com/office/powerpoint/2010/main" val="242845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software is meant to manage the different resources for hosting a pool club. To that end, it allows users to store and retrieve various pieces of data from staff lists, management tasks, staff schedules, both daily and weekly readings, and the pool chemical supply from the different tables in the database. </a:t>
            </a:r>
          </a:p>
          <a:p>
            <a:r>
              <a:rPr lang="en-US" sz="1800" dirty="0">
                <a:effectLst/>
                <a:latin typeface="Aptos" panose="020B0004020202020204" pitchFamily="34" charset="0"/>
                <a:ea typeface="Aptos" panose="020B0004020202020204" pitchFamily="34" charset="0"/>
                <a:cs typeface="Times New Roman" panose="02020603050405020304" pitchFamily="18" charset="0"/>
              </a:rPr>
              <a:t>The way the system was designed to function during the planning phase varies depending on the User Type, which is shown through four different use case diagrams. This is the use case diagram for the Pool Manager user, showing that they have access to the full functionality of the application.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EA278EE-49C4-4D98-9454-646A5DEE5B01}" type="slidenum">
              <a:rPr lang="en-US" smtClean="0"/>
              <a:t>7</a:t>
            </a:fld>
            <a:endParaRPr lang="en-US"/>
          </a:p>
        </p:txBody>
      </p:sp>
    </p:spTree>
    <p:extLst>
      <p:ext uri="{BB962C8B-B14F-4D97-AF65-F5344CB8AC3E}">
        <p14:creationId xmlns:p14="http://schemas.microsoft.com/office/powerpoint/2010/main" val="2502717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use case diagram for the Pool Operator/Lifeguard user, showing that they have access to most functions in the application.</a:t>
            </a:r>
          </a:p>
          <a:p>
            <a:endParaRPr lang="en-US" dirty="0"/>
          </a:p>
        </p:txBody>
      </p:sp>
      <p:sp>
        <p:nvSpPr>
          <p:cNvPr id="4" name="Slide Number Placeholder 3"/>
          <p:cNvSpPr>
            <a:spLocks noGrp="1"/>
          </p:cNvSpPr>
          <p:nvPr>
            <p:ph type="sldNum" sz="quarter" idx="5"/>
          </p:nvPr>
        </p:nvSpPr>
        <p:spPr/>
        <p:txBody>
          <a:bodyPr/>
          <a:lstStyle/>
          <a:p>
            <a:fld id="{4EA278EE-49C4-4D98-9454-646A5DEE5B01}" type="slidenum">
              <a:rPr lang="en-US" smtClean="0"/>
              <a:t>8</a:t>
            </a:fld>
            <a:endParaRPr lang="en-US"/>
          </a:p>
        </p:txBody>
      </p:sp>
    </p:spTree>
    <p:extLst>
      <p:ext uri="{BB962C8B-B14F-4D97-AF65-F5344CB8AC3E}">
        <p14:creationId xmlns:p14="http://schemas.microsoft.com/office/powerpoint/2010/main" val="3794065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the use case diagram for the Lifeguard users, showing that they have access to a moderate number of functions. They can view their schedules; can report on the chemicals; have the ability to add, edit, or remove both daily readings and weekly readings; and have the ability to generate and view water quality logs and water quality regulation reports.</a:t>
            </a:r>
          </a:p>
        </p:txBody>
      </p:sp>
      <p:sp>
        <p:nvSpPr>
          <p:cNvPr id="4" name="Slide Number Placeholder 3"/>
          <p:cNvSpPr>
            <a:spLocks noGrp="1"/>
          </p:cNvSpPr>
          <p:nvPr>
            <p:ph type="sldNum" sz="quarter" idx="5"/>
          </p:nvPr>
        </p:nvSpPr>
        <p:spPr/>
        <p:txBody>
          <a:bodyPr/>
          <a:lstStyle/>
          <a:p>
            <a:fld id="{4EA278EE-49C4-4D98-9454-646A5DEE5B01}" type="slidenum">
              <a:rPr lang="en-US" smtClean="0"/>
              <a:t>9</a:t>
            </a:fld>
            <a:endParaRPr lang="en-US"/>
          </a:p>
        </p:txBody>
      </p:sp>
    </p:spTree>
    <p:extLst>
      <p:ext uri="{BB962C8B-B14F-4D97-AF65-F5344CB8AC3E}">
        <p14:creationId xmlns:p14="http://schemas.microsoft.com/office/powerpoint/2010/main" val="2149526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A4D3-4BF5-3A88-DDF0-4D72231539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615969-A63E-5633-8E44-7A32B7E6FE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6891BA-FDF7-23F4-AD31-610554D7FA2D}"/>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a:extLst>
              <a:ext uri="{FF2B5EF4-FFF2-40B4-BE49-F238E27FC236}">
                <a16:creationId xmlns:a16="http://schemas.microsoft.com/office/drawing/2014/main" id="{A681D1EB-FF30-09BE-E98A-EF89F062C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6243C-DA61-8DD7-C7D2-AE0CF5A454B9}"/>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91218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256B0-6C81-A30D-22BC-B01AE89D2A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A45E4F-74A7-6C5A-CB93-0EC6882EDA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AD73B-3988-F875-E998-8287BB919D9F}"/>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a:extLst>
              <a:ext uri="{FF2B5EF4-FFF2-40B4-BE49-F238E27FC236}">
                <a16:creationId xmlns:a16="http://schemas.microsoft.com/office/drawing/2014/main" id="{53FC6D67-97E4-78DF-7AFA-2BAC757FD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ABC6D-EF1A-F618-3AAD-9A47D57CC3F1}"/>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1126576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F36CE-3023-FE1F-2DE0-3777B5F44A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2F35BA-EC5F-F26A-1C18-40C71FA95E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B4FE0-750B-76C7-4AAA-221E363BA50F}"/>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a:extLst>
              <a:ext uri="{FF2B5EF4-FFF2-40B4-BE49-F238E27FC236}">
                <a16:creationId xmlns:a16="http://schemas.microsoft.com/office/drawing/2014/main" id="{1974B3FB-0927-76BB-BCFA-56DC361A0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F5302-AD6F-CD3B-5113-080EF4FC1D4A}"/>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2875011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50A943C-E2AB-42B9-87F3-7CFEFAF1E0A4}"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310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3807392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A943C-E2AB-42B9-87F3-7CFEFAF1E0A4}"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007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1713864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606DAA-D347-4158-8328-39FE8FFA7A46}"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2599825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606DAA-D347-4158-8328-39FE8FFA7A46}"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34731431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606DAA-D347-4158-8328-39FE8FFA7A46}"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3514225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3726808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DEF06-F47F-3B27-B375-5FDFF2EC5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E6AC3-7B79-21C8-E52D-59E8E3901A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4A0AC-0310-8EB1-B4C0-FC3A1C526D6F}"/>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a:extLst>
              <a:ext uri="{FF2B5EF4-FFF2-40B4-BE49-F238E27FC236}">
                <a16:creationId xmlns:a16="http://schemas.microsoft.com/office/drawing/2014/main" id="{7E46FC66-DE39-AD2E-8710-8A0C149C8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48533C-7004-929D-D2F3-35271CC47172}"/>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16220443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2424772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3606839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4274603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3190541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447199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1543105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2011011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606DAA-D347-4158-8328-39FE8FFA7A46}"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388950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606DAA-D347-4158-8328-39FE8FFA7A46}"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400265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606DAA-D347-4158-8328-39FE8FFA7A46}"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2357401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8542-680A-C444-1AD7-16199437C9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26F802-B2CD-8994-3F89-C1658DE844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E1D5E7-1376-249E-E43B-5727F3B9D73E}"/>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a:extLst>
              <a:ext uri="{FF2B5EF4-FFF2-40B4-BE49-F238E27FC236}">
                <a16:creationId xmlns:a16="http://schemas.microsoft.com/office/drawing/2014/main" id="{5B49B73F-3F10-DC52-A085-9B64B2E63D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ED4B2-E808-77F3-BBF5-21C1AF9F56FC}"/>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1215687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14269054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295874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179342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40929589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821494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8076322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F606DAA-D347-4158-8328-39FE8FFA7A46}"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4098262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F606DAA-D347-4158-8328-39FE8FFA7A46}"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27623745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23552658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606DAA-D347-4158-8328-39FE8FFA7A46}"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2392618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38CDF-6093-3377-5187-CEF437504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7299-1A26-306F-A4B5-96CB521B04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ADFD79-A887-0D43-D08C-55BD91D1E9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C2C787-678B-832E-64D4-1675EDE3C34C}"/>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a:extLst>
              <a:ext uri="{FF2B5EF4-FFF2-40B4-BE49-F238E27FC236}">
                <a16:creationId xmlns:a16="http://schemas.microsoft.com/office/drawing/2014/main" id="{490BE81E-4945-08E5-63F3-A5A73E49C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A58AE-DAE4-A331-A82C-F6DD5C9C33AB}"/>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439870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843D-233E-2AC6-3DB2-BCA8188200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85436-89F7-EAB7-150D-632880850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38E1C3-C679-3BFA-1AB8-9E7C4DBED5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8430D6-29C9-7E4E-B7B6-DA67655F09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993E54-512D-91D7-AFAE-2AFB98395A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194309-BFF7-6813-FD99-18E2B0F961C9}"/>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8" name="Footer Placeholder 7">
            <a:extLst>
              <a:ext uri="{FF2B5EF4-FFF2-40B4-BE49-F238E27FC236}">
                <a16:creationId xmlns:a16="http://schemas.microsoft.com/office/drawing/2014/main" id="{BB2AAFD3-73C3-9D24-F11C-DA37AEBE28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729AE8-C1C5-6AAD-94B8-032F56483F7C}"/>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401268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1665-E004-D532-3BDA-AB47B1655C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85030C-1F51-13DE-892F-C59DECC95921}"/>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4" name="Footer Placeholder 3">
            <a:extLst>
              <a:ext uri="{FF2B5EF4-FFF2-40B4-BE49-F238E27FC236}">
                <a16:creationId xmlns:a16="http://schemas.microsoft.com/office/drawing/2014/main" id="{148A290B-84D1-42D5-222E-E72DB754C5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105E8C-20D7-8785-FECF-2E149D59707E}"/>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3264606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D5B307-270B-88CB-939B-503789124334}"/>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3" name="Footer Placeholder 2">
            <a:extLst>
              <a:ext uri="{FF2B5EF4-FFF2-40B4-BE49-F238E27FC236}">
                <a16:creationId xmlns:a16="http://schemas.microsoft.com/office/drawing/2014/main" id="{CB2F613C-2601-1DF0-9AE5-A7F0E94BA9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99E067-6093-7B47-7EF3-E5A8A0D40D7C}"/>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1014004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BD32-42D0-530E-EBA2-4FFFE8DB99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5A80AB-B22A-D02E-FA6D-EC05BF0C1C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50EF5A-5340-23D0-7B55-90074ACF6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8F2082-B456-1ADD-CC2F-DF6C45C5706E}"/>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a:extLst>
              <a:ext uri="{FF2B5EF4-FFF2-40B4-BE49-F238E27FC236}">
                <a16:creationId xmlns:a16="http://schemas.microsoft.com/office/drawing/2014/main" id="{096C8BE9-8316-95D8-6448-7088F1CEC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C57C09-63FE-19A9-600A-7BB9D5DEC8C0}"/>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3056282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79FA-525B-950A-DFB0-F1B2A1C0B9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0BE101-7E4F-B2C9-05BE-A0BB49067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25B330-0D27-EDEA-252E-952D7EB67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30E93F-3A26-FB5A-6286-676E3CAF16DD}"/>
              </a:ext>
            </a:extLst>
          </p:cNvPr>
          <p:cNvSpPr>
            <a:spLocks noGrp="1"/>
          </p:cNvSpPr>
          <p:nvPr>
            <p:ph type="dt" sz="half" idx="10"/>
          </p:nvPr>
        </p:nvSpPr>
        <p:spPr/>
        <p:txBody>
          <a:bodyPr/>
          <a:lstStyle/>
          <a:p>
            <a:fld id="{CF606DAA-D347-4158-8328-39FE8FFA7A46}" type="datetimeFigureOut">
              <a:rPr lang="en-US" smtClean="0"/>
              <a:t>12/13/2023</a:t>
            </a:fld>
            <a:endParaRPr lang="en-US"/>
          </a:p>
        </p:txBody>
      </p:sp>
      <p:sp>
        <p:nvSpPr>
          <p:cNvPr id="6" name="Footer Placeholder 5">
            <a:extLst>
              <a:ext uri="{FF2B5EF4-FFF2-40B4-BE49-F238E27FC236}">
                <a16:creationId xmlns:a16="http://schemas.microsoft.com/office/drawing/2014/main" id="{BA5E9996-5596-F7CA-2E98-69084F163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E0AED6-5890-1B84-0427-BCF0101C18C1}"/>
              </a:ext>
            </a:extLst>
          </p:cNvPr>
          <p:cNvSpPr>
            <a:spLocks noGrp="1"/>
          </p:cNvSpPr>
          <p:nvPr>
            <p:ph type="sldNum" sz="quarter" idx="12"/>
          </p:nvPr>
        </p:nvSpPr>
        <p:spPr/>
        <p:txBody>
          <a:bodyPr/>
          <a:lstStyle/>
          <a:p>
            <a:fld id="{450A943C-E2AB-42B9-87F3-7CFEFAF1E0A4}" type="slidenum">
              <a:rPr lang="en-US" smtClean="0"/>
              <a:t>‹#›</a:t>
            </a:fld>
            <a:endParaRPr lang="en-US"/>
          </a:p>
        </p:txBody>
      </p:sp>
    </p:spTree>
    <p:extLst>
      <p:ext uri="{BB962C8B-B14F-4D97-AF65-F5344CB8AC3E}">
        <p14:creationId xmlns:p14="http://schemas.microsoft.com/office/powerpoint/2010/main" val="1689101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69D17-E10D-C63F-2EEA-A224D62FC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EE7453-6665-E969-9782-A4B6B6B8B3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D26C1-3D50-C042-B196-6DD8FFCE9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06DAA-D347-4158-8328-39FE8FFA7A46}" type="datetimeFigureOut">
              <a:rPr lang="en-US" smtClean="0"/>
              <a:t>12/13/2023</a:t>
            </a:fld>
            <a:endParaRPr lang="en-US"/>
          </a:p>
        </p:txBody>
      </p:sp>
      <p:sp>
        <p:nvSpPr>
          <p:cNvPr id="5" name="Footer Placeholder 4">
            <a:extLst>
              <a:ext uri="{FF2B5EF4-FFF2-40B4-BE49-F238E27FC236}">
                <a16:creationId xmlns:a16="http://schemas.microsoft.com/office/drawing/2014/main" id="{569CC796-E45F-9FFC-C0D7-2D3BB0B82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2405B6-0220-BE54-A8CC-54C1A1319E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A943C-E2AB-42B9-87F3-7CFEFAF1E0A4}" type="slidenum">
              <a:rPr lang="en-US" smtClean="0"/>
              <a:t>‹#›</a:t>
            </a:fld>
            <a:endParaRPr lang="en-US"/>
          </a:p>
        </p:txBody>
      </p:sp>
    </p:spTree>
    <p:extLst>
      <p:ext uri="{BB962C8B-B14F-4D97-AF65-F5344CB8AC3E}">
        <p14:creationId xmlns:p14="http://schemas.microsoft.com/office/powerpoint/2010/main" val="1452301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CF606DAA-D347-4158-8328-39FE8FFA7A46}" type="datetimeFigureOut">
              <a:rPr lang="en-US" smtClean="0"/>
              <a:t>12/13/2023</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50A943C-E2AB-42B9-87F3-7CFEFAF1E0A4}" type="slidenum">
              <a:rPr lang="en-US" smtClean="0"/>
              <a:t>‹#›</a:t>
            </a:fld>
            <a:endParaRPr lang="en-US"/>
          </a:p>
        </p:txBody>
      </p:sp>
    </p:spTree>
    <p:extLst>
      <p:ext uri="{BB962C8B-B14F-4D97-AF65-F5344CB8AC3E}">
        <p14:creationId xmlns:p14="http://schemas.microsoft.com/office/powerpoint/2010/main" val="16985252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F606DAA-D347-4158-8328-39FE8FFA7A46}" type="datetimeFigureOut">
              <a:rPr lang="en-US" smtClean="0"/>
              <a:t>12/13/2023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0A943C-E2AB-42B9-87F3-7CFEFAF1E0A4}" type="slidenum">
              <a:rPr lang="en-US" smtClean="0"/>
              <a:t>‹#›</a:t>
            </a:fld>
            <a:endParaRPr lang="en-US"/>
          </a:p>
        </p:txBody>
      </p:sp>
    </p:spTree>
    <p:extLst>
      <p:ext uri="{BB962C8B-B14F-4D97-AF65-F5344CB8AC3E}">
        <p14:creationId xmlns:p14="http://schemas.microsoft.com/office/powerpoint/2010/main" val="105880819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microsoft.com/office/2007/relationships/hdphoto" Target="../media/hdphoto1.wdp"/><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shot of a swimming pool">
            <a:extLst>
              <a:ext uri="{FF2B5EF4-FFF2-40B4-BE49-F238E27FC236}">
                <a16:creationId xmlns:a16="http://schemas.microsoft.com/office/drawing/2014/main" id="{BCF286B5-8E66-DB5D-67E7-A3F0C092F29C}"/>
              </a:ext>
            </a:extLst>
          </p:cNvPr>
          <p:cNvPicPr>
            <a:picLocks noChangeAspect="1"/>
          </p:cNvPicPr>
          <p:nvPr/>
        </p:nvPicPr>
        <p:blipFill rotWithShape="1">
          <a:blip r:embed="rId3">
            <a:alphaModFix amt="50000"/>
          </a:blip>
          <a:srcRect t="21307" b="3693"/>
          <a:stretch/>
        </p:blipFill>
        <p:spPr>
          <a:xfrm>
            <a:off x="20" y="1"/>
            <a:ext cx="12191980" cy="6857999"/>
          </a:xfrm>
          <a:prstGeom prst="rect">
            <a:avLst/>
          </a:prstGeom>
        </p:spPr>
      </p:pic>
      <p:sp>
        <p:nvSpPr>
          <p:cNvPr id="2" name="Title 1">
            <a:extLst>
              <a:ext uri="{FF2B5EF4-FFF2-40B4-BE49-F238E27FC236}">
                <a16:creationId xmlns:a16="http://schemas.microsoft.com/office/drawing/2014/main" id="{3C485C53-4499-070C-9512-B00EA406DB36}"/>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Pool Club Management Software</a:t>
            </a:r>
          </a:p>
        </p:txBody>
      </p:sp>
      <p:sp>
        <p:nvSpPr>
          <p:cNvPr id="3" name="Subtitle 2">
            <a:extLst>
              <a:ext uri="{FF2B5EF4-FFF2-40B4-BE49-F238E27FC236}">
                <a16:creationId xmlns:a16="http://schemas.microsoft.com/office/drawing/2014/main" id="{2DB08857-FB3F-22D3-CAD7-24EFEF6E8810}"/>
              </a:ext>
            </a:extLst>
          </p:cNvPr>
          <p:cNvSpPr>
            <a:spLocks noGrp="1"/>
          </p:cNvSpPr>
          <p:nvPr>
            <p:ph type="subTitle" idx="1"/>
          </p:nvPr>
        </p:nvSpPr>
        <p:spPr>
          <a:xfrm>
            <a:off x="1524000" y="4342044"/>
            <a:ext cx="9144000" cy="1098395"/>
          </a:xfrm>
        </p:spPr>
        <p:txBody>
          <a:bodyPr>
            <a:normAutofit/>
          </a:bodyPr>
          <a:lstStyle/>
          <a:p>
            <a:r>
              <a:rPr lang="en-US" dirty="0">
                <a:solidFill>
                  <a:srgbClr val="FFFFFF"/>
                </a:solidFill>
              </a:rPr>
              <a:t>By Evan Lyle</a:t>
            </a:r>
          </a:p>
        </p:txBody>
      </p:sp>
      <p:sp>
        <p:nvSpPr>
          <p:cNvPr id="4" name="TextBox 3">
            <a:extLst>
              <a:ext uri="{FF2B5EF4-FFF2-40B4-BE49-F238E27FC236}">
                <a16:creationId xmlns:a16="http://schemas.microsoft.com/office/drawing/2014/main" id="{81D5D3E4-95D3-3B6F-4E4C-78E6A8D58603}"/>
              </a:ext>
            </a:extLst>
          </p:cNvPr>
          <p:cNvSpPr txBox="1"/>
          <p:nvPr/>
        </p:nvSpPr>
        <p:spPr>
          <a:xfrm>
            <a:off x="2498725" y="1600201"/>
            <a:ext cx="7194550" cy="523220"/>
          </a:xfrm>
          <a:prstGeom prst="rect">
            <a:avLst/>
          </a:prstGeom>
          <a:noFill/>
        </p:spPr>
        <p:txBody>
          <a:bodyPr wrap="square" rtlCol="0">
            <a:spAutoFit/>
          </a:bodyPr>
          <a:lstStyle/>
          <a:p>
            <a:pPr algn="ctr"/>
            <a:r>
              <a:rPr lang="en-US" sz="2800" dirty="0"/>
              <a:t>AIT 725 Software Engineering Case Study</a:t>
            </a:r>
          </a:p>
        </p:txBody>
      </p:sp>
    </p:spTree>
    <p:extLst>
      <p:ext uri="{BB962C8B-B14F-4D97-AF65-F5344CB8AC3E}">
        <p14:creationId xmlns:p14="http://schemas.microsoft.com/office/powerpoint/2010/main" val="21741216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26" name="Freeform: Shape 25">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74E263DE-A53A-A272-C830-AC3515301139}"/>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4000" kern="1200" dirty="0">
                <a:solidFill>
                  <a:schemeClr val="tx2"/>
                </a:solidFill>
                <a:latin typeface="+mj-lt"/>
                <a:ea typeface="+mj-ea"/>
                <a:cs typeface="+mj-cs"/>
              </a:rPr>
              <a:t>Use Case Diagram – Employee</a:t>
            </a:r>
          </a:p>
        </p:txBody>
      </p:sp>
      <p:pic>
        <p:nvPicPr>
          <p:cNvPr id="5" name="Content Placeholder 6" descr="A diagram of a pool club management application&#10;&#10;Description automatically generated">
            <a:extLst>
              <a:ext uri="{FF2B5EF4-FFF2-40B4-BE49-F238E27FC236}">
                <a16:creationId xmlns:a16="http://schemas.microsoft.com/office/drawing/2014/main" id="{2DDE349C-AB76-830D-B4EC-A3A962D8524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34104" y="2295206"/>
            <a:ext cx="4506966" cy="2945770"/>
          </a:xfrm>
          <a:prstGeom prst="rect">
            <a:avLst/>
          </a:prstGeom>
        </p:spPr>
      </p:pic>
    </p:spTree>
    <p:extLst>
      <p:ext uri="{BB962C8B-B14F-4D97-AF65-F5344CB8AC3E}">
        <p14:creationId xmlns:p14="http://schemas.microsoft.com/office/powerpoint/2010/main" val="134518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5527-BB80-3874-837A-8588DA69D01F}"/>
              </a:ext>
            </a:extLst>
          </p:cNvPr>
          <p:cNvSpPr>
            <a:spLocks noGrp="1"/>
          </p:cNvSpPr>
          <p:nvPr>
            <p:ph type="title"/>
          </p:nvPr>
        </p:nvSpPr>
        <p:spPr>
          <a:xfrm>
            <a:off x="762000" y="1138265"/>
            <a:ext cx="5791199" cy="1401183"/>
          </a:xfrm>
        </p:spPr>
        <p:txBody>
          <a:bodyPr anchor="t">
            <a:normAutofit/>
          </a:bodyPr>
          <a:lstStyle/>
          <a:p>
            <a:r>
              <a:rPr lang="en-US" sz="3200" dirty="0"/>
              <a:t>System Layout</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FAFA873-CB62-48DA-E3BA-40650907378E}"/>
              </a:ext>
            </a:extLst>
          </p:cNvPr>
          <p:cNvSpPr>
            <a:spLocks noGrp="1"/>
          </p:cNvSpPr>
          <p:nvPr>
            <p:ph idx="1"/>
          </p:nvPr>
        </p:nvSpPr>
        <p:spPr>
          <a:xfrm>
            <a:off x="762000" y="2551176"/>
            <a:ext cx="5791199" cy="3602935"/>
          </a:xfrm>
        </p:spPr>
        <p:txBody>
          <a:bodyPr>
            <a:normAutofit/>
          </a:bodyPr>
          <a:lstStyle/>
          <a:p>
            <a:r>
              <a:rPr lang="en-US" sz="2000" dirty="0"/>
              <a:t>Software made for desktop</a:t>
            </a:r>
          </a:p>
          <a:p>
            <a:r>
              <a:rPr lang="en-US" sz="2000" dirty="0"/>
              <a:t>Desktop stores all the following:</a:t>
            </a:r>
          </a:p>
          <a:p>
            <a:pPr lvl="1"/>
            <a:r>
              <a:rPr lang="en-US" sz="1600" dirty="0"/>
              <a:t>Graphical User Interface (GUI) files</a:t>
            </a:r>
          </a:p>
          <a:p>
            <a:pPr lvl="1"/>
            <a:r>
              <a:rPr lang="en-US" sz="1600" dirty="0"/>
              <a:t>Application Programming Interfaces (API files)</a:t>
            </a:r>
          </a:p>
          <a:p>
            <a:pPr lvl="1"/>
            <a:r>
              <a:rPr lang="en-US" sz="1600" dirty="0"/>
              <a:t>MySQL database</a:t>
            </a:r>
          </a:p>
          <a:p>
            <a:r>
              <a:rPr lang="en-US" sz="2000" dirty="0"/>
              <a:t>Python used for coding APIs</a:t>
            </a:r>
          </a:p>
          <a:p>
            <a:r>
              <a:rPr lang="en-US" sz="2000" dirty="0"/>
              <a:t>Python </a:t>
            </a:r>
            <a:r>
              <a:rPr lang="en-US" sz="2000" dirty="0" err="1"/>
              <a:t>tkinter</a:t>
            </a:r>
            <a:r>
              <a:rPr lang="en-US" sz="2000" dirty="0"/>
              <a:t> used for constructing GUIs</a:t>
            </a:r>
          </a:p>
        </p:txBody>
      </p:sp>
      <p:sp>
        <p:nvSpPr>
          <p:cNvPr id="13" name="Rectangle 12">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computer&#10;&#10;Description automatically generated">
            <a:extLst>
              <a:ext uri="{FF2B5EF4-FFF2-40B4-BE49-F238E27FC236}">
                <a16:creationId xmlns:a16="http://schemas.microsoft.com/office/drawing/2014/main" id="{9E60662D-EE92-54FA-EEBB-7E8DCB5AE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690297" y="328613"/>
            <a:ext cx="4119980" cy="6195460"/>
          </a:xfrm>
          <a:prstGeom prst="rect">
            <a:avLst/>
          </a:prstGeom>
          <a:noFill/>
        </p:spPr>
      </p:pic>
    </p:spTree>
    <p:extLst>
      <p:ext uri="{BB962C8B-B14F-4D97-AF65-F5344CB8AC3E}">
        <p14:creationId xmlns:p14="http://schemas.microsoft.com/office/powerpoint/2010/main" val="119816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4AF37F0-1E8F-443E-AA28-4BC63482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DBE9D54-6250-40F2-A23A-F9CEBF5F9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E46E6328-0D82-4747-8B39-60373321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90C8016-AD41-E713-1BDE-DAAAB571AD83}"/>
              </a:ext>
            </a:extLst>
          </p:cNvPr>
          <p:cNvSpPr>
            <a:spLocks noGrp="1"/>
          </p:cNvSpPr>
          <p:nvPr>
            <p:ph type="title"/>
          </p:nvPr>
        </p:nvSpPr>
        <p:spPr>
          <a:xfrm>
            <a:off x="1109980" y="4206240"/>
            <a:ext cx="9966960" cy="1325880"/>
          </a:xfrm>
        </p:spPr>
        <p:txBody>
          <a:bodyPr vert="horz" lIns="91440" tIns="45720" rIns="91440" bIns="45720" rtlCol="0" anchor="b">
            <a:normAutofit/>
          </a:bodyPr>
          <a:lstStyle/>
          <a:p>
            <a:pPr algn="ctr">
              <a:lnSpc>
                <a:spcPct val="85000"/>
              </a:lnSpc>
            </a:pPr>
            <a:r>
              <a:rPr lang="en-US" sz="5600" b="1" cap="all"/>
              <a:t>Software Demonstration</a:t>
            </a:r>
          </a:p>
        </p:txBody>
      </p:sp>
      <p:pic>
        <p:nvPicPr>
          <p:cNvPr id="6" name="Graphic 5" descr="Computer">
            <a:extLst>
              <a:ext uri="{FF2B5EF4-FFF2-40B4-BE49-F238E27FC236}">
                <a16:creationId xmlns:a16="http://schemas.microsoft.com/office/drawing/2014/main" id="{39F0EACD-FDCF-9D73-D4E6-F629361248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178" y="741172"/>
            <a:ext cx="3279644" cy="3279644"/>
          </a:xfrm>
          <a:prstGeom prst="rect">
            <a:avLst/>
          </a:prstGeom>
        </p:spPr>
      </p:pic>
    </p:spTree>
    <p:extLst>
      <p:ext uri="{BB962C8B-B14F-4D97-AF65-F5344CB8AC3E}">
        <p14:creationId xmlns:p14="http://schemas.microsoft.com/office/powerpoint/2010/main" val="3123121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0299-3922-DF45-9984-A08A8893F2F7}"/>
              </a:ext>
            </a:extLst>
          </p:cNvPr>
          <p:cNvSpPr>
            <a:spLocks noGrp="1"/>
          </p:cNvSpPr>
          <p:nvPr>
            <p:ph type="title"/>
          </p:nvPr>
        </p:nvSpPr>
        <p:spPr/>
        <p:txBody>
          <a:bodyPr/>
          <a:lstStyle/>
          <a:p>
            <a:r>
              <a:rPr lang="en-US" dirty="0">
                <a:solidFill>
                  <a:schemeClr val="accent1">
                    <a:lumMod val="60000"/>
                    <a:lumOff val="40000"/>
                  </a:schemeClr>
                </a:solidFill>
              </a:rPr>
              <a:t>Challenges</a:t>
            </a:r>
          </a:p>
        </p:txBody>
      </p:sp>
      <p:sp>
        <p:nvSpPr>
          <p:cNvPr id="3" name="Content Placeholder 2">
            <a:extLst>
              <a:ext uri="{FF2B5EF4-FFF2-40B4-BE49-F238E27FC236}">
                <a16:creationId xmlns:a16="http://schemas.microsoft.com/office/drawing/2014/main" id="{4149A593-76D3-CCA8-73D2-448A36E90780}"/>
              </a:ext>
            </a:extLst>
          </p:cNvPr>
          <p:cNvSpPr>
            <a:spLocks noGrp="1"/>
          </p:cNvSpPr>
          <p:nvPr>
            <p:ph idx="1"/>
          </p:nvPr>
        </p:nvSpPr>
        <p:spPr/>
        <p:txBody>
          <a:bodyPr/>
          <a:lstStyle/>
          <a:p>
            <a:r>
              <a:rPr lang="en-US" dirty="0">
                <a:solidFill>
                  <a:schemeClr val="accent1">
                    <a:lumMod val="60000"/>
                    <a:lumOff val="40000"/>
                  </a:schemeClr>
                </a:solidFill>
              </a:rPr>
              <a:t>Learning how to use Python programming language and Python </a:t>
            </a:r>
            <a:r>
              <a:rPr lang="en-US" dirty="0" err="1">
                <a:solidFill>
                  <a:schemeClr val="accent1">
                    <a:lumMod val="60000"/>
                    <a:lumOff val="40000"/>
                  </a:schemeClr>
                </a:solidFill>
              </a:rPr>
              <a:t>tkinter</a:t>
            </a:r>
            <a:endParaRPr lang="en-US" dirty="0">
              <a:solidFill>
                <a:schemeClr val="accent1">
                  <a:lumMod val="60000"/>
                  <a:lumOff val="40000"/>
                </a:schemeClr>
              </a:solidFill>
            </a:endParaRPr>
          </a:p>
          <a:p>
            <a:pPr lvl="1"/>
            <a:r>
              <a:rPr lang="en-US" dirty="0">
                <a:solidFill>
                  <a:schemeClr val="accent1">
                    <a:lumMod val="60000"/>
                    <a:lumOff val="40000"/>
                  </a:schemeClr>
                </a:solidFill>
              </a:rPr>
              <a:t>Was self imposed; previously had limited Python experience and no Python </a:t>
            </a:r>
            <a:r>
              <a:rPr lang="en-US" dirty="0" err="1">
                <a:solidFill>
                  <a:schemeClr val="accent1">
                    <a:lumMod val="60000"/>
                    <a:lumOff val="40000"/>
                  </a:schemeClr>
                </a:solidFill>
              </a:rPr>
              <a:t>tkinter</a:t>
            </a:r>
            <a:r>
              <a:rPr lang="en-US" dirty="0">
                <a:solidFill>
                  <a:schemeClr val="accent1">
                    <a:lumMod val="60000"/>
                    <a:lumOff val="40000"/>
                  </a:schemeClr>
                </a:solidFill>
              </a:rPr>
              <a:t> experience </a:t>
            </a:r>
          </a:p>
          <a:p>
            <a:pPr lvl="1"/>
            <a:r>
              <a:rPr lang="en-US" dirty="0">
                <a:solidFill>
                  <a:schemeClr val="accent1">
                    <a:lumMod val="60000"/>
                    <a:lumOff val="40000"/>
                  </a:schemeClr>
                </a:solidFill>
              </a:rPr>
              <a:t>Chosen because Python is currently in demand for the job market</a:t>
            </a:r>
          </a:p>
          <a:p>
            <a:r>
              <a:rPr lang="en-US" dirty="0">
                <a:solidFill>
                  <a:schemeClr val="accent1">
                    <a:lumMod val="60000"/>
                    <a:lumOff val="40000"/>
                  </a:schemeClr>
                </a:solidFill>
              </a:rPr>
              <a:t>A programming limitation of Python; could not display preview of PDF document before download</a:t>
            </a:r>
          </a:p>
          <a:p>
            <a:r>
              <a:rPr lang="en-US" dirty="0">
                <a:solidFill>
                  <a:schemeClr val="accent1">
                    <a:lumMod val="60000"/>
                    <a:lumOff val="40000"/>
                  </a:schemeClr>
                </a:solidFill>
              </a:rPr>
              <a:t>Time constraints; in hindsight, originally planned scrapped features would have needed more time than allotted in a semester</a:t>
            </a:r>
          </a:p>
        </p:txBody>
      </p:sp>
    </p:spTree>
    <p:extLst>
      <p:ext uri="{BB962C8B-B14F-4D97-AF65-F5344CB8AC3E}">
        <p14:creationId xmlns:p14="http://schemas.microsoft.com/office/powerpoint/2010/main" val="3713122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5190E9-0A84-C565-5535-31798C3BBC60}"/>
              </a:ext>
            </a:extLst>
          </p:cNvPr>
          <p:cNvSpPr>
            <a:spLocks noGrp="1"/>
          </p:cNvSpPr>
          <p:nvPr>
            <p:ph type="title"/>
          </p:nvPr>
        </p:nvSpPr>
        <p:spPr>
          <a:xfrm>
            <a:off x="733427" y="609599"/>
            <a:ext cx="3686174" cy="1322888"/>
          </a:xfrm>
        </p:spPr>
        <p:txBody>
          <a:bodyPr>
            <a:normAutofit/>
          </a:bodyPr>
          <a:lstStyle/>
          <a:p>
            <a:r>
              <a:rPr lang="en-US" sz="2400"/>
              <a:t>Challenges – Time Constraints for Unimplemented Features</a:t>
            </a:r>
          </a:p>
        </p:txBody>
      </p:sp>
      <p:sp>
        <p:nvSpPr>
          <p:cNvPr id="3" name="Content Placeholder 2">
            <a:extLst>
              <a:ext uri="{FF2B5EF4-FFF2-40B4-BE49-F238E27FC236}">
                <a16:creationId xmlns:a16="http://schemas.microsoft.com/office/drawing/2014/main" id="{5D08FF60-AFE4-79B4-B537-D7A0FEF4D499}"/>
              </a:ext>
            </a:extLst>
          </p:cNvPr>
          <p:cNvSpPr>
            <a:spLocks noGrp="1"/>
          </p:cNvSpPr>
          <p:nvPr>
            <p:ph idx="1"/>
          </p:nvPr>
        </p:nvSpPr>
        <p:spPr>
          <a:xfrm>
            <a:off x="733427" y="2194101"/>
            <a:ext cx="3543298" cy="3973337"/>
          </a:xfrm>
        </p:spPr>
        <p:txBody>
          <a:bodyPr>
            <a:normAutofit/>
          </a:bodyPr>
          <a:lstStyle/>
          <a:p>
            <a:r>
              <a:rPr lang="en-US" sz="1700"/>
              <a:t>Login screen and user permissions</a:t>
            </a:r>
          </a:p>
          <a:p>
            <a:pPr lvl="1"/>
            <a:r>
              <a:rPr lang="en-US" sz="1700"/>
              <a:t>Saved for last in order to get the main program to function</a:t>
            </a:r>
          </a:p>
          <a:p>
            <a:pPr lvl="1"/>
            <a:r>
              <a:rPr lang="en-US" sz="1700"/>
              <a:t>Would have involved multiple views and user capabilities depending on the type of user account</a:t>
            </a:r>
          </a:p>
          <a:p>
            <a:r>
              <a:rPr lang="en-US" sz="1700"/>
              <a:t>Sorting and filtering which records are displayed in treeview based on specific fields; was supposed to make finding certain records easier</a:t>
            </a:r>
          </a:p>
        </p:txBody>
      </p:sp>
      <p:pic>
        <p:nvPicPr>
          <p:cNvPr id="5" name="Picture 4" descr="A screenshot of a computer&#10;&#10;Description automatically generated">
            <a:extLst>
              <a:ext uri="{FF2B5EF4-FFF2-40B4-BE49-F238E27FC236}">
                <a16:creationId xmlns:a16="http://schemas.microsoft.com/office/drawing/2014/main" id="{E2CD012E-3F00-E5F4-65FB-D50A94F2F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138" y="2170129"/>
            <a:ext cx="2828925" cy="251774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4AA2D2D-9129-1C35-1938-315D2FA1D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211" y="2170129"/>
            <a:ext cx="2828925" cy="2517742"/>
          </a:xfrm>
          <a:prstGeom prst="rect">
            <a:avLst/>
          </a:prstGeom>
        </p:spPr>
      </p:pic>
      <p:sp>
        <p:nvSpPr>
          <p:cNvPr id="6" name="TextBox 5">
            <a:extLst>
              <a:ext uri="{FF2B5EF4-FFF2-40B4-BE49-F238E27FC236}">
                <a16:creationId xmlns:a16="http://schemas.microsoft.com/office/drawing/2014/main" id="{1AF01549-1358-EE37-9600-78ECA40F64DF}"/>
              </a:ext>
            </a:extLst>
          </p:cNvPr>
          <p:cNvSpPr txBox="1"/>
          <p:nvPr/>
        </p:nvSpPr>
        <p:spPr>
          <a:xfrm>
            <a:off x="5539138" y="4759377"/>
            <a:ext cx="2828925" cy="1200329"/>
          </a:xfrm>
          <a:prstGeom prst="rect">
            <a:avLst/>
          </a:prstGeom>
          <a:noFill/>
        </p:spPr>
        <p:txBody>
          <a:bodyPr wrap="square" rtlCol="0">
            <a:spAutoFit/>
          </a:bodyPr>
          <a:lstStyle/>
          <a:p>
            <a:r>
              <a:rPr lang="en-US" dirty="0"/>
              <a:t>Home Screen for Pool Manager &amp; Pool Operator/Lifeguard user logins</a:t>
            </a:r>
          </a:p>
        </p:txBody>
      </p:sp>
      <p:sp>
        <p:nvSpPr>
          <p:cNvPr id="13" name="TextBox 12">
            <a:extLst>
              <a:ext uri="{FF2B5EF4-FFF2-40B4-BE49-F238E27FC236}">
                <a16:creationId xmlns:a16="http://schemas.microsoft.com/office/drawing/2014/main" id="{9979763E-305F-832C-3F13-902B03830487}"/>
              </a:ext>
            </a:extLst>
          </p:cNvPr>
          <p:cNvSpPr txBox="1"/>
          <p:nvPr/>
        </p:nvSpPr>
        <p:spPr>
          <a:xfrm>
            <a:off x="8673211" y="4759377"/>
            <a:ext cx="2785362" cy="646331"/>
          </a:xfrm>
          <a:prstGeom prst="rect">
            <a:avLst/>
          </a:prstGeom>
          <a:noFill/>
        </p:spPr>
        <p:txBody>
          <a:bodyPr wrap="square" rtlCol="0">
            <a:spAutoFit/>
          </a:bodyPr>
          <a:lstStyle/>
          <a:p>
            <a:r>
              <a:rPr lang="en-US" dirty="0"/>
              <a:t>Home Screen for Lifeguard &amp; Employee user logins</a:t>
            </a:r>
          </a:p>
        </p:txBody>
      </p:sp>
    </p:spTree>
    <p:extLst>
      <p:ext uri="{BB962C8B-B14F-4D97-AF65-F5344CB8AC3E}">
        <p14:creationId xmlns:p14="http://schemas.microsoft.com/office/powerpoint/2010/main" val="251275547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1BC7-9CFE-1D65-8AFE-3A2F0FC0761D}"/>
              </a:ext>
            </a:extLst>
          </p:cNvPr>
          <p:cNvSpPr>
            <a:spLocks noGrp="1"/>
          </p:cNvSpPr>
          <p:nvPr>
            <p:ph type="title"/>
          </p:nvPr>
        </p:nvSpPr>
        <p:spPr/>
        <p:txBody>
          <a:bodyPr/>
          <a:lstStyle/>
          <a:p>
            <a:r>
              <a:rPr lang="en-US" dirty="0">
                <a:solidFill>
                  <a:schemeClr val="accent1">
                    <a:lumMod val="60000"/>
                    <a:lumOff val="40000"/>
                  </a:schemeClr>
                </a:solidFill>
              </a:rPr>
              <a:t>What I Wish I Knew at the Beginning of the Project</a:t>
            </a:r>
          </a:p>
        </p:txBody>
      </p:sp>
      <p:sp>
        <p:nvSpPr>
          <p:cNvPr id="3" name="Content Placeholder 2">
            <a:extLst>
              <a:ext uri="{FF2B5EF4-FFF2-40B4-BE49-F238E27FC236}">
                <a16:creationId xmlns:a16="http://schemas.microsoft.com/office/drawing/2014/main" id="{2206DAA3-C298-9A92-9320-DD12A75CDF51}"/>
              </a:ext>
            </a:extLst>
          </p:cNvPr>
          <p:cNvSpPr>
            <a:spLocks noGrp="1"/>
          </p:cNvSpPr>
          <p:nvPr>
            <p:ph idx="1"/>
          </p:nvPr>
        </p:nvSpPr>
        <p:spPr/>
        <p:txBody>
          <a:bodyPr/>
          <a:lstStyle/>
          <a:p>
            <a:r>
              <a:rPr lang="en-US" dirty="0">
                <a:solidFill>
                  <a:schemeClr val="accent1">
                    <a:lumMod val="60000"/>
                    <a:lumOff val="40000"/>
                  </a:schemeClr>
                </a:solidFill>
              </a:rPr>
              <a:t>How APIs interact with user interfaces</a:t>
            </a:r>
          </a:p>
          <a:p>
            <a:pPr lvl="1"/>
            <a:r>
              <a:rPr lang="en-US" dirty="0">
                <a:solidFill>
                  <a:schemeClr val="accent1">
                    <a:lumMod val="60000"/>
                    <a:lumOff val="40000"/>
                  </a:schemeClr>
                </a:solidFill>
              </a:rPr>
              <a:t>Previous coding experience involved most (if not all) code in program contained in one file; have not worked with APIs before.</a:t>
            </a:r>
          </a:p>
          <a:p>
            <a:pPr lvl="1"/>
            <a:r>
              <a:rPr lang="en-US" dirty="0">
                <a:solidFill>
                  <a:schemeClr val="accent1">
                    <a:lumMod val="60000"/>
                    <a:lumOff val="40000"/>
                  </a:schemeClr>
                </a:solidFill>
              </a:rPr>
              <a:t>Ended up having to rewrite APIs due to lack of knowledge on them</a:t>
            </a:r>
          </a:p>
          <a:p>
            <a:r>
              <a:rPr lang="en-US" dirty="0">
                <a:solidFill>
                  <a:schemeClr val="accent1">
                    <a:lumMod val="60000"/>
                    <a:lumOff val="40000"/>
                  </a:schemeClr>
                </a:solidFill>
              </a:rPr>
              <a:t>A simpler method of passing variables from GUI entry fields into an SQL statement</a:t>
            </a:r>
          </a:p>
          <a:p>
            <a:pPr lvl="1"/>
            <a:r>
              <a:rPr lang="en-US" dirty="0">
                <a:solidFill>
                  <a:schemeClr val="accent1">
                    <a:lumMod val="60000"/>
                    <a:lumOff val="40000"/>
                  </a:schemeClr>
                </a:solidFill>
              </a:rPr>
              <a:t>Had written SQL statement for buttons to pass in all of the fields into the function at once, regardless of whether they were blank, meaning everything could potentially be overwritten when pressing an “Update Record” button</a:t>
            </a:r>
          </a:p>
          <a:p>
            <a:pPr lvl="1"/>
            <a:r>
              <a:rPr lang="en-US" dirty="0">
                <a:solidFill>
                  <a:schemeClr val="accent1">
                    <a:lumMod val="60000"/>
                    <a:lumOff val="40000"/>
                  </a:schemeClr>
                </a:solidFill>
              </a:rPr>
              <a:t>Might be possible to do in the future after the semester has concluded</a:t>
            </a:r>
          </a:p>
          <a:p>
            <a:endParaRPr lang="en-US" dirty="0">
              <a:solidFill>
                <a:schemeClr val="accent1">
                  <a:lumMod val="60000"/>
                  <a:lumOff val="40000"/>
                </a:schemeClr>
              </a:solidFill>
            </a:endParaRPr>
          </a:p>
        </p:txBody>
      </p:sp>
    </p:spTree>
    <p:extLst>
      <p:ext uri="{BB962C8B-B14F-4D97-AF65-F5344CB8AC3E}">
        <p14:creationId xmlns:p14="http://schemas.microsoft.com/office/powerpoint/2010/main" val="1063146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242C7-7D4D-2C73-655E-328BD0A0FE1A}"/>
              </a:ext>
            </a:extLst>
          </p:cNvPr>
          <p:cNvSpPr>
            <a:spLocks noGrp="1"/>
          </p:cNvSpPr>
          <p:nvPr>
            <p:ph type="title"/>
          </p:nvPr>
        </p:nvSpPr>
        <p:spPr/>
        <p:txBody>
          <a:bodyPr/>
          <a:lstStyle/>
          <a:p>
            <a:r>
              <a:rPr lang="en-US" dirty="0">
                <a:solidFill>
                  <a:schemeClr val="accent1">
                    <a:lumMod val="60000"/>
                    <a:lumOff val="40000"/>
                  </a:schemeClr>
                </a:solidFill>
              </a:rPr>
              <a:t>Future Plans for the Pool Club Management Software</a:t>
            </a:r>
          </a:p>
        </p:txBody>
      </p:sp>
      <p:sp>
        <p:nvSpPr>
          <p:cNvPr id="3" name="Content Placeholder 2">
            <a:extLst>
              <a:ext uri="{FF2B5EF4-FFF2-40B4-BE49-F238E27FC236}">
                <a16:creationId xmlns:a16="http://schemas.microsoft.com/office/drawing/2014/main" id="{53085810-AEBA-82A0-C49E-36A7CC24A686}"/>
              </a:ext>
            </a:extLst>
          </p:cNvPr>
          <p:cNvSpPr>
            <a:spLocks noGrp="1"/>
          </p:cNvSpPr>
          <p:nvPr>
            <p:ph idx="1"/>
          </p:nvPr>
        </p:nvSpPr>
        <p:spPr/>
        <p:txBody>
          <a:bodyPr/>
          <a:lstStyle/>
          <a:p>
            <a:r>
              <a:rPr lang="en-US" dirty="0">
                <a:solidFill>
                  <a:schemeClr val="accent1">
                    <a:lumMod val="60000"/>
                    <a:lumOff val="40000"/>
                  </a:schemeClr>
                </a:solidFill>
              </a:rPr>
              <a:t>Login screen: Will contain username, password, and two-factor authentication</a:t>
            </a:r>
          </a:p>
          <a:p>
            <a:r>
              <a:rPr lang="en-US" dirty="0">
                <a:solidFill>
                  <a:schemeClr val="accent1">
                    <a:lumMod val="60000"/>
                    <a:lumOff val="40000"/>
                  </a:schemeClr>
                </a:solidFill>
              </a:rPr>
              <a:t>Different account permissions</a:t>
            </a:r>
          </a:p>
          <a:p>
            <a:pPr lvl="1"/>
            <a:r>
              <a:rPr lang="en-US" dirty="0">
                <a:solidFill>
                  <a:schemeClr val="accent1">
                    <a:lumMod val="60000"/>
                    <a:lumOff val="40000"/>
                  </a:schemeClr>
                </a:solidFill>
              </a:rPr>
              <a:t>Screens and permissions will be different depending on the account’s User Type</a:t>
            </a:r>
          </a:p>
          <a:p>
            <a:pPr lvl="1"/>
            <a:r>
              <a:rPr lang="en-US" dirty="0">
                <a:solidFill>
                  <a:schemeClr val="accent1">
                    <a:lumMod val="60000"/>
                    <a:lumOff val="40000"/>
                  </a:schemeClr>
                </a:solidFill>
              </a:rPr>
              <a:t>User Types are…</a:t>
            </a:r>
          </a:p>
          <a:p>
            <a:pPr lvl="2"/>
            <a:r>
              <a:rPr lang="en-US" dirty="0">
                <a:solidFill>
                  <a:schemeClr val="accent1">
                    <a:lumMod val="60000"/>
                    <a:lumOff val="40000"/>
                  </a:schemeClr>
                </a:solidFill>
              </a:rPr>
              <a:t>Pool Manager</a:t>
            </a:r>
          </a:p>
          <a:p>
            <a:pPr lvl="2"/>
            <a:r>
              <a:rPr lang="en-US" dirty="0">
                <a:solidFill>
                  <a:schemeClr val="accent1">
                    <a:lumMod val="60000"/>
                    <a:lumOff val="40000"/>
                  </a:schemeClr>
                </a:solidFill>
              </a:rPr>
              <a:t>Pool Operator/Lifeguard</a:t>
            </a:r>
          </a:p>
          <a:p>
            <a:pPr lvl="2"/>
            <a:r>
              <a:rPr lang="en-US" dirty="0">
                <a:solidFill>
                  <a:schemeClr val="accent1">
                    <a:lumMod val="60000"/>
                    <a:lumOff val="40000"/>
                  </a:schemeClr>
                </a:solidFill>
              </a:rPr>
              <a:t>Lifeguard</a:t>
            </a:r>
          </a:p>
          <a:p>
            <a:pPr lvl="2"/>
            <a:r>
              <a:rPr lang="en-US" dirty="0">
                <a:solidFill>
                  <a:schemeClr val="accent1">
                    <a:lumMod val="60000"/>
                    <a:lumOff val="40000"/>
                  </a:schemeClr>
                </a:solidFill>
              </a:rPr>
              <a:t>Employee</a:t>
            </a:r>
          </a:p>
          <a:p>
            <a:r>
              <a:rPr lang="en-US" dirty="0">
                <a:solidFill>
                  <a:schemeClr val="accent1">
                    <a:lumMod val="60000"/>
                    <a:lumOff val="40000"/>
                  </a:schemeClr>
                </a:solidFill>
              </a:rPr>
              <a:t>Expand functionality to match that of states outside of Maryland</a:t>
            </a:r>
          </a:p>
          <a:p>
            <a:endParaRPr lang="en-US" dirty="0">
              <a:solidFill>
                <a:schemeClr val="accent1">
                  <a:lumMod val="60000"/>
                  <a:lumOff val="40000"/>
                </a:schemeClr>
              </a:solidFill>
            </a:endParaRPr>
          </a:p>
        </p:txBody>
      </p:sp>
    </p:spTree>
    <p:extLst>
      <p:ext uri="{BB962C8B-B14F-4D97-AF65-F5344CB8AC3E}">
        <p14:creationId xmlns:p14="http://schemas.microsoft.com/office/powerpoint/2010/main" val="2655557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DBB1-8674-53FE-BB6A-331AB01ED454}"/>
              </a:ext>
            </a:extLst>
          </p:cNvPr>
          <p:cNvSpPr>
            <a:spLocks noGrp="1"/>
          </p:cNvSpPr>
          <p:nvPr>
            <p:ph type="title"/>
          </p:nvPr>
        </p:nvSpPr>
        <p:spPr/>
        <p:txBody>
          <a:bodyPr/>
          <a:lstStyle/>
          <a:p>
            <a:r>
              <a:rPr lang="en-US" dirty="0">
                <a:solidFill>
                  <a:schemeClr val="bg1"/>
                </a:solidFill>
              </a:rPr>
              <a:t>Conclusion</a:t>
            </a:r>
          </a:p>
        </p:txBody>
      </p:sp>
      <p:sp>
        <p:nvSpPr>
          <p:cNvPr id="3" name="Content Placeholder 2">
            <a:extLst>
              <a:ext uri="{FF2B5EF4-FFF2-40B4-BE49-F238E27FC236}">
                <a16:creationId xmlns:a16="http://schemas.microsoft.com/office/drawing/2014/main" id="{8954B109-C1B0-7C1C-24EC-168236C51687}"/>
              </a:ext>
            </a:extLst>
          </p:cNvPr>
          <p:cNvSpPr>
            <a:spLocks noGrp="1"/>
          </p:cNvSpPr>
          <p:nvPr>
            <p:ph idx="1"/>
          </p:nvPr>
        </p:nvSpPr>
        <p:spPr/>
        <p:txBody>
          <a:bodyPr>
            <a:normAutofit fontScale="92500" lnSpcReduction="20000"/>
          </a:bodyPr>
          <a:lstStyle/>
          <a:p>
            <a:r>
              <a:rPr lang="en-US" dirty="0">
                <a:solidFill>
                  <a:schemeClr val="bg1"/>
                </a:solidFill>
              </a:rPr>
              <a:t>First major solo project</a:t>
            </a:r>
          </a:p>
          <a:p>
            <a:r>
              <a:rPr lang="en-US" dirty="0">
                <a:solidFill>
                  <a:schemeClr val="bg1"/>
                </a:solidFill>
              </a:rPr>
              <a:t>Involved all of my skills learned from AIT courses</a:t>
            </a:r>
          </a:p>
          <a:p>
            <a:r>
              <a:rPr lang="en-US" dirty="0">
                <a:solidFill>
                  <a:schemeClr val="bg1"/>
                </a:solidFill>
              </a:rPr>
              <a:t>What I learned: </a:t>
            </a:r>
          </a:p>
          <a:p>
            <a:pPr lvl="1"/>
            <a:r>
              <a:rPr lang="en-US" dirty="0">
                <a:solidFill>
                  <a:schemeClr val="bg1"/>
                </a:solidFill>
              </a:rPr>
              <a:t>New software: Balsamiq and Python </a:t>
            </a:r>
            <a:r>
              <a:rPr lang="en-US" dirty="0" err="1">
                <a:solidFill>
                  <a:schemeClr val="bg1"/>
                </a:solidFill>
              </a:rPr>
              <a:t>tkinter</a:t>
            </a:r>
            <a:endParaRPr lang="en-US" dirty="0">
              <a:solidFill>
                <a:schemeClr val="bg1"/>
              </a:solidFill>
            </a:endParaRPr>
          </a:p>
          <a:p>
            <a:pPr lvl="1"/>
            <a:r>
              <a:rPr lang="en-US" dirty="0">
                <a:solidFill>
                  <a:schemeClr val="bg1"/>
                </a:solidFill>
              </a:rPr>
              <a:t>Expanded knowledge of Python and MySQL</a:t>
            </a:r>
          </a:p>
          <a:p>
            <a:pPr lvl="1"/>
            <a:r>
              <a:rPr lang="en-US" dirty="0">
                <a:solidFill>
                  <a:schemeClr val="bg1"/>
                </a:solidFill>
              </a:rPr>
              <a:t>Learned how to successfully connect a Python program to a MySQL database and get them to work together through the use of SQL statements and Python variables</a:t>
            </a:r>
          </a:p>
          <a:p>
            <a:r>
              <a:rPr lang="en-US" dirty="0">
                <a:solidFill>
                  <a:schemeClr val="bg1"/>
                </a:solidFill>
              </a:rPr>
              <a:t>I am proud of what I have accomplished despite not all of my planned features making it in the final product.</a:t>
            </a:r>
          </a:p>
        </p:txBody>
      </p:sp>
    </p:spTree>
    <p:extLst>
      <p:ext uri="{BB962C8B-B14F-4D97-AF65-F5344CB8AC3E}">
        <p14:creationId xmlns:p14="http://schemas.microsoft.com/office/powerpoint/2010/main" val="1366196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70D89-B120-715F-99E1-D0759B856B6B}"/>
              </a:ext>
            </a:extLst>
          </p:cNvPr>
          <p:cNvSpPr>
            <a:spLocks noGrp="1"/>
          </p:cNvSpPr>
          <p:nvPr>
            <p:ph type="title"/>
          </p:nvPr>
        </p:nvSpPr>
        <p:spPr/>
        <p:txBody>
          <a:bodyPr/>
          <a:lstStyle/>
          <a:p>
            <a:r>
              <a:rPr lang="en-US" dirty="0">
                <a:solidFill>
                  <a:schemeClr val="bg1"/>
                </a:solidFill>
              </a:rPr>
              <a:t>Acknowledgements</a:t>
            </a:r>
          </a:p>
        </p:txBody>
      </p:sp>
      <p:sp>
        <p:nvSpPr>
          <p:cNvPr id="3" name="Content Placeholder 2">
            <a:extLst>
              <a:ext uri="{FF2B5EF4-FFF2-40B4-BE49-F238E27FC236}">
                <a16:creationId xmlns:a16="http://schemas.microsoft.com/office/drawing/2014/main" id="{9A2A2CC9-28D3-67D8-A5D1-7471E7B4E714}"/>
              </a:ext>
            </a:extLst>
          </p:cNvPr>
          <p:cNvSpPr>
            <a:spLocks noGrp="1"/>
          </p:cNvSpPr>
          <p:nvPr>
            <p:ph idx="1"/>
          </p:nvPr>
        </p:nvSpPr>
        <p:spPr/>
        <p:txBody>
          <a:bodyPr>
            <a:normAutofit fontScale="85000" lnSpcReduction="10000"/>
          </a:bodyPr>
          <a:lstStyle/>
          <a:p>
            <a:r>
              <a:rPr lang="en-US" dirty="0">
                <a:solidFill>
                  <a:schemeClr val="bg1"/>
                </a:solidFill>
              </a:rPr>
              <a:t>My advisor, Prof. Jal Irani for being patient and helping when he can; even going as far as to learn some Python to help</a:t>
            </a:r>
          </a:p>
          <a:p>
            <a:r>
              <a:rPr lang="en-US" dirty="0">
                <a:solidFill>
                  <a:schemeClr val="bg1"/>
                </a:solidFill>
              </a:rPr>
              <a:t>AIT Department for all the courses they had taught</a:t>
            </a:r>
          </a:p>
          <a:p>
            <a:r>
              <a:rPr lang="en-US" dirty="0">
                <a:solidFill>
                  <a:schemeClr val="bg1"/>
                </a:solidFill>
              </a:rPr>
              <a:t>AIT Program Director Cheryl Brown for approving my proposal for this case study</a:t>
            </a:r>
          </a:p>
          <a:p>
            <a:r>
              <a:rPr lang="en-US" dirty="0">
                <a:solidFill>
                  <a:schemeClr val="bg1"/>
                </a:solidFill>
              </a:rPr>
              <a:t>LinkedIn Learning: Tutorials on Python </a:t>
            </a:r>
            <a:r>
              <a:rPr lang="en-US" dirty="0" err="1">
                <a:solidFill>
                  <a:schemeClr val="bg1"/>
                </a:solidFill>
              </a:rPr>
              <a:t>tkinter</a:t>
            </a:r>
            <a:endParaRPr lang="en-US" dirty="0">
              <a:solidFill>
                <a:schemeClr val="bg1"/>
              </a:solidFill>
            </a:endParaRPr>
          </a:p>
          <a:p>
            <a:r>
              <a:rPr lang="en-US" dirty="0">
                <a:solidFill>
                  <a:schemeClr val="bg1"/>
                </a:solidFill>
              </a:rPr>
              <a:t>The freeCodeCamp.org website for providing information on Python’s version of case-switch (which helped with the pre-GUI version of the APIs)</a:t>
            </a:r>
          </a:p>
          <a:p>
            <a:r>
              <a:rPr lang="en-US" dirty="0">
                <a:solidFill>
                  <a:schemeClr val="bg1"/>
                </a:solidFill>
              </a:rPr>
              <a:t>My family—mother and father—for keeping me on track instead of spinning my wheels</a:t>
            </a:r>
          </a:p>
          <a:p>
            <a:endParaRPr lang="en-US" dirty="0">
              <a:solidFill>
                <a:schemeClr val="bg1"/>
              </a:solidFill>
            </a:endParaRPr>
          </a:p>
        </p:txBody>
      </p:sp>
    </p:spTree>
    <p:extLst>
      <p:ext uri="{BB962C8B-B14F-4D97-AF65-F5344CB8AC3E}">
        <p14:creationId xmlns:p14="http://schemas.microsoft.com/office/powerpoint/2010/main" val="4188241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A1F19-27D3-FD2D-16D4-C6B957AC8C25}"/>
              </a:ext>
            </a:extLst>
          </p:cNvPr>
          <p:cNvSpPr>
            <a:spLocks noGrp="1"/>
          </p:cNvSpPr>
          <p:nvPr>
            <p:ph type="title"/>
          </p:nvPr>
        </p:nvSpPr>
        <p:spPr>
          <a:xfrm>
            <a:off x="836679" y="133348"/>
            <a:ext cx="6002110" cy="1495425"/>
          </a:xfrm>
        </p:spPr>
        <p:txBody>
          <a:bodyPr>
            <a:normAutofit/>
          </a:bodyPr>
          <a:lstStyle/>
          <a:p>
            <a:r>
              <a:rPr lang="en-US" sz="4000" dirty="0"/>
              <a:t>References</a:t>
            </a:r>
          </a:p>
        </p:txBody>
      </p:sp>
      <p:sp>
        <p:nvSpPr>
          <p:cNvPr id="3" name="Content Placeholder 2">
            <a:extLst>
              <a:ext uri="{FF2B5EF4-FFF2-40B4-BE49-F238E27FC236}">
                <a16:creationId xmlns:a16="http://schemas.microsoft.com/office/drawing/2014/main" id="{46DEFABE-D91D-DB12-2A15-139125827785}"/>
              </a:ext>
            </a:extLst>
          </p:cNvPr>
          <p:cNvSpPr>
            <a:spLocks noGrp="1"/>
          </p:cNvSpPr>
          <p:nvPr>
            <p:ph idx="1"/>
          </p:nvPr>
        </p:nvSpPr>
        <p:spPr>
          <a:xfrm>
            <a:off x="195596" y="1314620"/>
            <a:ext cx="6643194" cy="4127331"/>
          </a:xfrm>
        </p:spPr>
        <p:txBody>
          <a:bodyPr>
            <a:noAutofit/>
          </a:bodyPr>
          <a:lstStyle/>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[1] GitHub, “Let’s build from here,” GitHub, [Online], https://github.com/ (accessed Jun. 27, 2023).</a:t>
            </a:r>
          </a:p>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[2] L. Barbosa and A. Hora, “How and Why Developers Migrate Python Tests,” in 2022 IEEE International Conference on Software Analysis, evolution and reengineering (saner), 2022, pp. 538–548</a:t>
            </a:r>
          </a:p>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MySQL.com, “MySQL Connector/Python Developer Guide,” MySQL, [Online], https://dev.mysql.com/doc/connector-python/en/ (accessed Jun. 28, 2023).</a:t>
            </a:r>
          </a:p>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[4] Python Software Foundation, “Python 3.11.4 documentation,” 3.11.4 Documentation, [Online], https://docs.python.org/3/ (accessed Jun. 28, 2023).</a:t>
            </a:r>
          </a:p>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[5] Python Software Foundation,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tkinter</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 Python interface to TCL/TK,” Python documentation, [Online], https://docs.python.org/3/library/tkinter.html (accessed Jun. 28, 2023).</a:t>
            </a:r>
          </a:p>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[6] Python Software Foundation,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unittest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 Unit testing framework,” Python documentation, [Online], https://docs.python.org/3/library/unittest.html (accessed Jun. 27, 2023).</a:t>
            </a:r>
          </a:p>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[7] M. Reichardt, M.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Gundall</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and H. 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Schotten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“Benchmarking the Operation Times of NoSQL and MySQL Databases for Python Clients,” in IECON 2021 - 47th annual conference of the IEEE industrial electronics society, 2021</a:t>
            </a:r>
          </a:p>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[8] B. A. Meier, Python Gui Programming Cookbook: Develop Beautiful and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Powerfurl</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Guis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Using the Python Programming Language, Second. Birmingham, UK: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Packt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Publishing, 2017. </a:t>
            </a:r>
          </a:p>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[9] Chris, K. (2023, March 28). Python switch statement – switch case example. freeCodeCamp.org. https://www.freecodecamp.org/news/python-switch-statement-switch-case-example/ (accessed Oct. 15, 2023)</a:t>
            </a:r>
          </a:p>
          <a:p>
            <a:pPr marL="460375" marR="0" indent="-460375">
              <a:spcBef>
                <a:spcPts val="0"/>
              </a:spcBef>
              <a:spcAft>
                <a:spcPts val="800"/>
              </a:spcAft>
              <a:buNone/>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[10] Stone, B. (2018). Create a GUI for your Python desktop application - Python GUI Development with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Tkinter</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Video Tutorial: LinkedIn Learning, formerly Lynda.com. LinkedIn. LinkedIn Learning.  Retrieved August 8, 2023, from https://www.linkedin.com/learning/python-gui-development-</a:t>
            </a:r>
            <a:r>
              <a:rPr lang="en-US" sz="1200" dirty="0">
                <a:effectLst/>
                <a:latin typeface="Calibri" panose="020F0502020204030204" pitchFamily="34" charset="0"/>
                <a:ea typeface="Calibri" panose="020F0502020204030204" pitchFamily="34" charset="0"/>
                <a:cs typeface="Times New Roman" panose="02020603050405020304" pitchFamily="18" charset="0"/>
              </a:rPr>
              <a:t>with-tkinter-2/create-a-gui-for-your-python-desktop-application?u=56674649.</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Computer script on a screen">
            <a:extLst>
              <a:ext uri="{FF2B5EF4-FFF2-40B4-BE49-F238E27FC236}">
                <a16:creationId xmlns:a16="http://schemas.microsoft.com/office/drawing/2014/main" id="{D6E508E3-64C3-3471-88C7-FCEBF968E5E5}"/>
              </a:ext>
            </a:extLst>
          </p:cNvPr>
          <p:cNvPicPr>
            <a:picLocks noChangeAspect="1"/>
          </p:cNvPicPr>
          <p:nvPr/>
        </p:nvPicPr>
        <p:blipFill rotWithShape="1">
          <a:blip r:embed="rId3"/>
          <a:srcRect l="5491" r="45915" b="-1"/>
          <a:stretch/>
        </p:blipFill>
        <p:spPr>
          <a:xfrm>
            <a:off x="7199440" y="10"/>
            <a:ext cx="4992560" cy="6857990"/>
          </a:xfrm>
          <a:prstGeom prst="rect">
            <a:avLst/>
          </a:prstGeom>
          <a:effectLst/>
        </p:spPr>
      </p:pic>
    </p:spTree>
    <p:extLst>
      <p:ext uri="{BB962C8B-B14F-4D97-AF65-F5344CB8AC3E}">
        <p14:creationId xmlns:p14="http://schemas.microsoft.com/office/powerpoint/2010/main" val="157985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digital network connection">
            <a:extLst>
              <a:ext uri="{FF2B5EF4-FFF2-40B4-BE49-F238E27FC236}">
                <a16:creationId xmlns:a16="http://schemas.microsoft.com/office/drawing/2014/main" id="{B4161268-5571-E035-75A7-07ED4C084475}"/>
              </a:ext>
            </a:extLst>
          </p:cNvPr>
          <p:cNvPicPr>
            <a:picLocks noChangeAspect="1"/>
          </p:cNvPicPr>
          <p:nvPr/>
        </p:nvPicPr>
        <p:blipFill rotWithShape="1">
          <a:blip r:embed="rId3">
            <a:alphaModFix amt="20000"/>
          </a:blip>
          <a:srcRect t="4552" b="11515"/>
          <a:stretch/>
        </p:blipFill>
        <p:spPr>
          <a:xfrm>
            <a:off x="2519310" y="-10128"/>
            <a:ext cx="9669642" cy="6857990"/>
          </a:xfrm>
          <a:prstGeom prst="rect">
            <a:avLst/>
          </a:prstGeom>
        </p:spPr>
      </p:pic>
      <p:sp>
        <p:nvSpPr>
          <p:cNvPr id="2" name="Title 1">
            <a:extLst>
              <a:ext uri="{FF2B5EF4-FFF2-40B4-BE49-F238E27FC236}">
                <a16:creationId xmlns:a16="http://schemas.microsoft.com/office/drawing/2014/main" id="{25122C42-0789-E35F-5450-3D58A63168AA}"/>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Table of Contents</a:t>
            </a:r>
          </a:p>
        </p:txBody>
      </p:sp>
      <p:sp>
        <p:nvSpPr>
          <p:cNvPr id="3" name="Content Placeholder 2">
            <a:extLst>
              <a:ext uri="{FF2B5EF4-FFF2-40B4-BE49-F238E27FC236}">
                <a16:creationId xmlns:a16="http://schemas.microsoft.com/office/drawing/2014/main" id="{909ACF8C-15ED-5910-1472-F9390B1101FE}"/>
              </a:ext>
            </a:extLst>
          </p:cNvPr>
          <p:cNvSpPr>
            <a:spLocks noGrp="1"/>
          </p:cNvSpPr>
          <p:nvPr>
            <p:ph idx="1"/>
          </p:nvPr>
        </p:nvSpPr>
        <p:spPr>
          <a:xfrm>
            <a:off x="4810259" y="649480"/>
            <a:ext cx="6555347" cy="5546047"/>
          </a:xfrm>
        </p:spPr>
        <p:txBody>
          <a:bodyPr anchor="ctr">
            <a:normAutofit lnSpcReduction="10000"/>
          </a:bodyPr>
          <a:lstStyle/>
          <a:p>
            <a:pPr marL="514350" indent="-514350">
              <a:buFont typeface="+mj-lt"/>
              <a:buAutoNum type="arabicPeriod"/>
            </a:pPr>
            <a:r>
              <a:rPr lang="en-US" sz="1700" dirty="0"/>
              <a:t>Introduction</a:t>
            </a:r>
          </a:p>
          <a:p>
            <a:pPr marL="514350" indent="-514350">
              <a:buFont typeface="+mj-lt"/>
              <a:buAutoNum type="arabicPeriod"/>
            </a:pPr>
            <a:r>
              <a:rPr lang="en-US" sz="1700" dirty="0"/>
              <a:t>Technologies Used</a:t>
            </a:r>
          </a:p>
          <a:p>
            <a:pPr marL="514350" indent="-514350">
              <a:buFont typeface="+mj-lt"/>
              <a:buAutoNum type="arabicPeriod"/>
            </a:pPr>
            <a:r>
              <a:rPr lang="en-US" sz="1700" dirty="0"/>
              <a:t>Entity Relationship Diagram (ERD)</a:t>
            </a:r>
          </a:p>
          <a:p>
            <a:pPr marL="514350" indent="-514350">
              <a:buFont typeface="+mj-lt"/>
              <a:buAutoNum type="arabicPeriod"/>
            </a:pPr>
            <a:r>
              <a:rPr lang="en-US" sz="1700" dirty="0"/>
              <a:t>Wireframes</a:t>
            </a:r>
          </a:p>
          <a:p>
            <a:pPr marL="514350" indent="-514350">
              <a:buFont typeface="+mj-lt"/>
              <a:buAutoNum type="arabicPeriod"/>
            </a:pPr>
            <a:r>
              <a:rPr lang="en-US" sz="1700" dirty="0"/>
              <a:t>Use Case Diagram</a:t>
            </a:r>
          </a:p>
          <a:p>
            <a:pPr marL="971550" lvl="1" indent="-514350">
              <a:buFont typeface="+mj-lt"/>
              <a:buAutoNum type="arabicPeriod"/>
            </a:pPr>
            <a:r>
              <a:rPr lang="en-US" sz="1700" dirty="0"/>
              <a:t>Pool Manager</a:t>
            </a:r>
          </a:p>
          <a:p>
            <a:pPr marL="971550" lvl="1" indent="-514350">
              <a:buFont typeface="+mj-lt"/>
              <a:buAutoNum type="arabicPeriod"/>
            </a:pPr>
            <a:r>
              <a:rPr lang="en-US" sz="1700" dirty="0"/>
              <a:t>Pool Operator/Lifeguard</a:t>
            </a:r>
          </a:p>
          <a:p>
            <a:pPr marL="971550" lvl="1" indent="-514350">
              <a:buFont typeface="+mj-lt"/>
              <a:buAutoNum type="arabicPeriod"/>
            </a:pPr>
            <a:r>
              <a:rPr lang="en-US" sz="1700" dirty="0"/>
              <a:t>Lifeguard</a:t>
            </a:r>
          </a:p>
          <a:p>
            <a:pPr marL="971550" lvl="1" indent="-514350">
              <a:buFont typeface="+mj-lt"/>
              <a:buAutoNum type="arabicPeriod"/>
            </a:pPr>
            <a:r>
              <a:rPr lang="en-US" sz="1700" dirty="0"/>
              <a:t>Employee</a:t>
            </a:r>
          </a:p>
          <a:p>
            <a:pPr marL="514350" indent="-514350">
              <a:buFont typeface="+mj-lt"/>
              <a:buAutoNum type="arabicPeriod"/>
            </a:pPr>
            <a:r>
              <a:rPr lang="en-US" sz="1700" dirty="0"/>
              <a:t>System Layout</a:t>
            </a:r>
          </a:p>
          <a:p>
            <a:pPr marL="514350" indent="-514350">
              <a:buFont typeface="+mj-lt"/>
              <a:buAutoNum type="arabicPeriod"/>
            </a:pPr>
            <a:r>
              <a:rPr lang="en-US" sz="1700" dirty="0"/>
              <a:t>Software Demonstration</a:t>
            </a:r>
          </a:p>
          <a:p>
            <a:pPr marL="514350" indent="-514350">
              <a:buFont typeface="+mj-lt"/>
              <a:buAutoNum type="arabicPeriod"/>
            </a:pPr>
            <a:r>
              <a:rPr lang="en-US" sz="1700" dirty="0"/>
              <a:t>Challenges</a:t>
            </a:r>
          </a:p>
          <a:p>
            <a:pPr lvl="1"/>
            <a:r>
              <a:rPr lang="en-US" sz="1700" dirty="0"/>
              <a:t>Time Constraints for Unimplemented Features</a:t>
            </a:r>
          </a:p>
          <a:p>
            <a:pPr marL="514350" indent="-514350">
              <a:buFont typeface="+mj-lt"/>
              <a:buAutoNum type="arabicPeriod"/>
            </a:pPr>
            <a:r>
              <a:rPr lang="en-US" sz="1700" dirty="0"/>
              <a:t>What I Wish I Knew at the Beginning of the Project</a:t>
            </a:r>
          </a:p>
          <a:p>
            <a:pPr marL="514350" indent="-514350">
              <a:buFont typeface="+mj-lt"/>
              <a:buAutoNum type="arabicPeriod"/>
            </a:pPr>
            <a:r>
              <a:rPr lang="en-US" sz="1700" dirty="0"/>
              <a:t>Future Plans for the Pool Club Management Software</a:t>
            </a:r>
          </a:p>
          <a:p>
            <a:pPr marL="514350" indent="-514350">
              <a:buFont typeface="+mj-lt"/>
              <a:buAutoNum type="arabicPeriod"/>
            </a:pPr>
            <a:r>
              <a:rPr lang="en-US" sz="1700" dirty="0"/>
              <a:t>Conclusion</a:t>
            </a:r>
          </a:p>
          <a:p>
            <a:pPr marL="514350" indent="-514350">
              <a:buFont typeface="+mj-lt"/>
              <a:buAutoNum type="arabicPeriod"/>
            </a:pPr>
            <a:r>
              <a:rPr lang="en-US" sz="1700" dirty="0"/>
              <a:t>Acknowledgements</a:t>
            </a:r>
          </a:p>
        </p:txBody>
      </p:sp>
    </p:spTree>
    <p:extLst>
      <p:ext uri="{BB962C8B-B14F-4D97-AF65-F5344CB8AC3E}">
        <p14:creationId xmlns:p14="http://schemas.microsoft.com/office/powerpoint/2010/main" val="2486322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6C962C8-B140-36E0-D167-7E6E614731CD}"/>
              </a:ext>
            </a:extLst>
          </p:cNvPr>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dirty="0">
                <a:solidFill>
                  <a:schemeClr val="bg1">
                    <a:lumMod val="95000"/>
                    <a:lumOff val="5000"/>
                  </a:schemeClr>
                </a:solidFill>
              </a:rPr>
              <a:t>Thank You</a:t>
            </a:r>
          </a:p>
        </p:txBody>
      </p:sp>
    </p:spTree>
    <p:extLst>
      <p:ext uri="{BB962C8B-B14F-4D97-AF65-F5344CB8AC3E}">
        <p14:creationId xmlns:p14="http://schemas.microsoft.com/office/powerpoint/2010/main" val="31350588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7DDB82-E59B-B14B-65E4-5BC0BDB523B8}"/>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8CBBCE19-E1A4-E852-836D-78177D03171F}"/>
              </a:ext>
            </a:extLst>
          </p:cNvPr>
          <p:cNvSpPr>
            <a:spLocks noGrp="1"/>
          </p:cNvSpPr>
          <p:nvPr>
            <p:ph type="body" idx="1"/>
          </p:nvPr>
        </p:nvSpPr>
        <p:spPr/>
        <p:txBody>
          <a:bodyPr/>
          <a:lstStyle/>
          <a:p>
            <a:r>
              <a:rPr lang="en-US" dirty="0"/>
              <a:t>Problems</a:t>
            </a:r>
          </a:p>
        </p:txBody>
      </p:sp>
      <p:graphicFrame>
        <p:nvGraphicFramePr>
          <p:cNvPr id="10" name="Content Placeholder 5">
            <a:extLst>
              <a:ext uri="{FF2B5EF4-FFF2-40B4-BE49-F238E27FC236}">
                <a16:creationId xmlns:a16="http://schemas.microsoft.com/office/drawing/2014/main" id="{765930B0-B709-E78B-D55A-11BF8F7818FB}"/>
              </a:ext>
            </a:extLst>
          </p:cNvPr>
          <p:cNvGraphicFramePr>
            <a:graphicFrameLocks noGrp="1"/>
          </p:cNvGraphicFramePr>
          <p:nvPr>
            <p:ph sz="half" idx="2"/>
            <p:extLst>
              <p:ext uri="{D42A27DB-BD31-4B8C-83A1-F6EECF244321}">
                <p14:modId xmlns:p14="http://schemas.microsoft.com/office/powerpoint/2010/main" val="3168697710"/>
              </p:ext>
            </p:extLst>
          </p:nvPr>
        </p:nvGraphicFramePr>
        <p:xfrm>
          <a:off x="573088" y="2505075"/>
          <a:ext cx="5157787"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BE60DEF0-56DB-F124-D135-E62902414A3A}"/>
              </a:ext>
            </a:extLst>
          </p:cNvPr>
          <p:cNvSpPr>
            <a:spLocks noChangeAspect="1"/>
          </p:cNvSpPr>
          <p:nvPr/>
        </p:nvSpPr>
        <p:spPr>
          <a:xfrm>
            <a:off x="6042620" y="1580040"/>
            <a:ext cx="5442347" cy="4726822"/>
          </a:xfrm>
          <a:prstGeom prst="rect">
            <a:avLst/>
          </a:prstGeom>
          <a:blipFill>
            <a:blip r:embed="rId8"/>
            <a:tile tx="0" ty="0" sx="100000" sy="100000" flip="none" algn="tl"/>
          </a:blip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4BCBD73-6ADF-5311-5FAC-0610F645EF34}"/>
              </a:ext>
            </a:extLst>
          </p:cNvPr>
          <p:cNvSpPr>
            <a:spLocks noGrp="1"/>
          </p:cNvSpPr>
          <p:nvPr>
            <p:ph type="body" sz="quarter" idx="3"/>
          </p:nvPr>
        </p:nvSpPr>
        <p:spPr>
          <a:xfrm>
            <a:off x="6172200" y="1580040"/>
            <a:ext cx="5183188" cy="925035"/>
          </a:xfrm>
          <a:blipFill>
            <a:blip r:embed="rId9"/>
            <a:tile tx="0" ty="0" sx="100000" sy="100000" flip="none" algn="tl"/>
          </a:blipFill>
        </p:spPr>
        <p:txBody>
          <a:bodyPr/>
          <a:lstStyle/>
          <a:p>
            <a:r>
              <a:rPr lang="en-US" dirty="0"/>
              <a:t>Solution</a:t>
            </a:r>
          </a:p>
        </p:txBody>
      </p:sp>
      <p:sp>
        <p:nvSpPr>
          <p:cNvPr id="8" name="Content Placeholder 7">
            <a:extLst>
              <a:ext uri="{FF2B5EF4-FFF2-40B4-BE49-F238E27FC236}">
                <a16:creationId xmlns:a16="http://schemas.microsoft.com/office/drawing/2014/main" id="{F7BCC27C-0F56-0CFE-0D66-173866A4CC74}"/>
              </a:ext>
            </a:extLst>
          </p:cNvPr>
          <p:cNvSpPr>
            <a:spLocks noGrp="1"/>
          </p:cNvSpPr>
          <p:nvPr>
            <p:ph sz="quarter" idx="4"/>
          </p:nvPr>
        </p:nvSpPr>
        <p:spPr>
          <a:blipFill>
            <a:blip r:embed="rId10">
              <a:extLst>
                <a:ext uri="{BEBA8EAE-BF5A-486C-A8C5-ECC9F3942E4B}">
                  <a14:imgProps xmlns:a14="http://schemas.microsoft.com/office/drawing/2010/main">
                    <a14:imgLayer r:embed="rId11">
                      <a14:imgEffect>
                        <a14:saturation sat="400000"/>
                      </a14:imgEffect>
                    </a14:imgLayer>
                  </a14:imgProps>
                </a:ext>
              </a:extLst>
            </a:blip>
            <a:tile tx="0" ty="0" sx="100000" sy="100000" flip="none" algn="tl"/>
          </a:blipFill>
          <a:scene3d>
            <a:camera prst="orthographicFront"/>
            <a:lightRig rig="threePt" dir="t"/>
          </a:scene3d>
          <a:sp3d>
            <a:bevelT prst="relaxedInset"/>
          </a:sp3d>
        </p:spPr>
        <p:txBody>
          <a:bodyPr/>
          <a:lstStyle/>
          <a:p>
            <a:r>
              <a:rPr lang="en-US" dirty="0"/>
              <a:t>Create database management software to keep track of the various resources:</a:t>
            </a:r>
          </a:p>
          <a:p>
            <a:pPr lvl="1"/>
            <a:r>
              <a:rPr lang="en-US" dirty="0"/>
              <a:t>Chemical readings </a:t>
            </a:r>
          </a:p>
          <a:p>
            <a:pPr lvl="1"/>
            <a:r>
              <a:rPr lang="en-US" dirty="0"/>
              <a:t>Chemicals in stock </a:t>
            </a:r>
          </a:p>
          <a:p>
            <a:pPr lvl="1"/>
            <a:r>
              <a:rPr lang="en-US" dirty="0"/>
              <a:t>Staff members</a:t>
            </a:r>
          </a:p>
          <a:p>
            <a:pPr lvl="1"/>
            <a:r>
              <a:rPr lang="en-US" dirty="0"/>
              <a:t>Maintenance tasks</a:t>
            </a:r>
          </a:p>
          <a:p>
            <a:pPr lvl="1"/>
            <a:r>
              <a:rPr lang="en-US" dirty="0"/>
              <a:t>Scheduling</a:t>
            </a:r>
          </a:p>
        </p:txBody>
      </p:sp>
    </p:spTree>
    <p:extLst>
      <p:ext uri="{BB962C8B-B14F-4D97-AF65-F5344CB8AC3E}">
        <p14:creationId xmlns:p14="http://schemas.microsoft.com/office/powerpoint/2010/main" val="360120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0E0E5-FFB2-016D-0F33-E6D604391468}"/>
              </a:ext>
            </a:extLst>
          </p:cNvPr>
          <p:cNvSpPr>
            <a:spLocks noGrp="1"/>
          </p:cNvSpPr>
          <p:nvPr>
            <p:ph type="title"/>
          </p:nvPr>
        </p:nvSpPr>
        <p:spPr/>
        <p:txBody>
          <a:bodyPr/>
          <a:lstStyle/>
          <a:p>
            <a:r>
              <a:rPr lang="en-US" dirty="0">
                <a:solidFill>
                  <a:schemeClr val="accent1">
                    <a:lumMod val="60000"/>
                    <a:lumOff val="40000"/>
                  </a:schemeClr>
                </a:solidFill>
              </a:rPr>
              <a:t>Technologies Used</a:t>
            </a:r>
          </a:p>
        </p:txBody>
      </p:sp>
      <p:sp>
        <p:nvSpPr>
          <p:cNvPr id="3" name="Content Placeholder 2">
            <a:extLst>
              <a:ext uri="{FF2B5EF4-FFF2-40B4-BE49-F238E27FC236}">
                <a16:creationId xmlns:a16="http://schemas.microsoft.com/office/drawing/2014/main" id="{19AE9D6C-4367-555E-2C97-DB7340BB05EE}"/>
              </a:ext>
            </a:extLst>
          </p:cNvPr>
          <p:cNvSpPr>
            <a:spLocks noGrp="1"/>
          </p:cNvSpPr>
          <p:nvPr>
            <p:ph idx="1"/>
          </p:nvPr>
        </p:nvSpPr>
        <p:spPr/>
        <p:txBody>
          <a:bodyPr vert="horz" lIns="91440" tIns="45720" rIns="91440" bIns="45720" rtlCol="0">
            <a:normAutofit fontScale="92500" lnSpcReduction="20000"/>
          </a:bodyPr>
          <a:lstStyle/>
          <a:p>
            <a:r>
              <a:rPr lang="en-US" dirty="0" err="1">
                <a:solidFill>
                  <a:schemeClr val="accent1">
                    <a:lumMod val="60000"/>
                    <a:lumOff val="40000"/>
                  </a:schemeClr>
                </a:solidFill>
              </a:rPr>
              <a:t>dia</a:t>
            </a:r>
            <a:r>
              <a:rPr lang="en-US" dirty="0">
                <a:solidFill>
                  <a:schemeClr val="accent1">
                    <a:lumMod val="60000"/>
                    <a:lumOff val="40000"/>
                  </a:schemeClr>
                </a:solidFill>
              </a:rPr>
              <a:t>: Entity Relationship Diagram (ERD)</a:t>
            </a:r>
          </a:p>
          <a:p>
            <a:r>
              <a:rPr lang="en-US" dirty="0">
                <a:solidFill>
                  <a:schemeClr val="accent1">
                    <a:lumMod val="60000"/>
                    <a:lumOff val="40000"/>
                  </a:schemeClr>
                </a:solidFill>
              </a:rPr>
              <a:t>Balsamiq: Developing wireframes</a:t>
            </a:r>
          </a:p>
          <a:p>
            <a:r>
              <a:rPr lang="en-US" dirty="0">
                <a:solidFill>
                  <a:schemeClr val="accent1">
                    <a:lumMod val="60000"/>
                    <a:lumOff val="40000"/>
                  </a:schemeClr>
                </a:solidFill>
              </a:rPr>
              <a:t>Python: Programming language</a:t>
            </a:r>
          </a:p>
          <a:p>
            <a:r>
              <a:rPr lang="en-US" dirty="0">
                <a:solidFill>
                  <a:schemeClr val="accent1">
                    <a:lumMod val="60000"/>
                    <a:lumOff val="40000"/>
                  </a:schemeClr>
                </a:solidFill>
              </a:rPr>
              <a:t>Python </a:t>
            </a:r>
            <a:r>
              <a:rPr lang="en-US" dirty="0" err="1">
                <a:solidFill>
                  <a:schemeClr val="accent1">
                    <a:lumMod val="60000"/>
                    <a:lumOff val="40000"/>
                  </a:schemeClr>
                </a:solidFill>
              </a:rPr>
              <a:t>tkinter</a:t>
            </a:r>
            <a:r>
              <a:rPr lang="en-US" dirty="0">
                <a:solidFill>
                  <a:schemeClr val="accent1">
                    <a:lumMod val="60000"/>
                    <a:lumOff val="40000"/>
                  </a:schemeClr>
                </a:solidFill>
              </a:rPr>
              <a:t>: Graphical User Interface (GUI)</a:t>
            </a:r>
          </a:p>
          <a:p>
            <a:r>
              <a:rPr lang="en-US" dirty="0">
                <a:solidFill>
                  <a:schemeClr val="accent1">
                    <a:lumMod val="60000"/>
                    <a:lumOff val="40000"/>
                  </a:schemeClr>
                </a:solidFill>
              </a:rPr>
              <a:t>MySQL: Database storage and language</a:t>
            </a:r>
          </a:p>
          <a:p>
            <a:r>
              <a:rPr lang="en-US" dirty="0">
                <a:solidFill>
                  <a:schemeClr val="accent1">
                    <a:lumMod val="60000"/>
                    <a:lumOff val="40000"/>
                  </a:schemeClr>
                </a:solidFill>
              </a:rPr>
              <a:t>MySQL-Python Connector Allows Python and MySQL to pass data back and forth</a:t>
            </a:r>
          </a:p>
          <a:p>
            <a:r>
              <a:rPr lang="en-US" dirty="0">
                <a:solidFill>
                  <a:schemeClr val="accent1">
                    <a:lumMod val="60000"/>
                    <a:lumOff val="40000"/>
                  </a:schemeClr>
                </a:solidFill>
              </a:rPr>
              <a:t>GitHub: Used for versioning/storage</a:t>
            </a:r>
          </a:p>
          <a:p>
            <a:r>
              <a:rPr lang="en-US" dirty="0">
                <a:solidFill>
                  <a:schemeClr val="accent1">
                    <a:lumMod val="60000"/>
                    <a:lumOff val="40000"/>
                  </a:schemeClr>
                </a:solidFill>
              </a:rPr>
              <a:t>Microsoft Word: Writing documents</a:t>
            </a:r>
          </a:p>
          <a:p>
            <a:r>
              <a:rPr lang="en-US" dirty="0">
                <a:solidFill>
                  <a:schemeClr val="accent1">
                    <a:lumMod val="60000"/>
                    <a:lumOff val="40000"/>
                  </a:schemeClr>
                </a:solidFill>
              </a:rPr>
              <a:t>Adobe PDF files: Submission and water quality regulation report outputs</a:t>
            </a:r>
          </a:p>
          <a:p>
            <a:r>
              <a:rPr lang="en-US" dirty="0">
                <a:solidFill>
                  <a:schemeClr val="accent1">
                    <a:lumMod val="60000"/>
                    <a:lumOff val="40000"/>
                  </a:schemeClr>
                </a:solidFill>
              </a:rPr>
              <a:t>Microsoft VS Code: Writing the Python code</a:t>
            </a:r>
          </a:p>
          <a:p>
            <a:endParaRPr lang="en-US" dirty="0"/>
          </a:p>
        </p:txBody>
      </p:sp>
    </p:spTree>
    <p:extLst>
      <p:ext uri="{BB962C8B-B14F-4D97-AF65-F5344CB8AC3E}">
        <p14:creationId xmlns:p14="http://schemas.microsoft.com/office/powerpoint/2010/main" val="2289398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4C670-272A-6B93-F827-2F4A1878C45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Entity Relationship Diagram</a:t>
            </a:r>
          </a:p>
        </p:txBody>
      </p:sp>
      <p:sp>
        <p:nvSpPr>
          <p:cNvPr id="10" name="Rectangle 9">
            <a:extLst>
              <a:ext uri="{FF2B5EF4-FFF2-40B4-BE49-F238E27FC236}">
                <a16:creationId xmlns:a16="http://schemas.microsoft.com/office/drawing/2014/main" id="{BA289EF9-22B5-86B6-C266-FEB43B937C9E}"/>
              </a:ext>
            </a:extLst>
          </p:cNvPr>
          <p:cNvSpPr/>
          <p:nvPr/>
        </p:nvSpPr>
        <p:spPr>
          <a:xfrm>
            <a:off x="4744387" y="622092"/>
            <a:ext cx="6872940" cy="5766588"/>
          </a:xfrm>
          <a:prstGeom prst="rect">
            <a:avLst/>
          </a:prstGeom>
          <a:blipFill>
            <a:blip r:embed="rId3"/>
            <a:tile tx="0" ty="0" sx="100000" sy="100000" flip="none" algn="tl"/>
          </a:blipFill>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056D8A62-2AE4-11D7-01DE-5B9B09EE239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66157" y="720995"/>
            <a:ext cx="6629450" cy="5568739"/>
          </a:xfrm>
          <a:prstGeom prst="rect">
            <a:avLst/>
          </a:prstGeom>
        </p:spPr>
      </p:pic>
    </p:spTree>
    <p:extLst>
      <p:ext uri="{BB962C8B-B14F-4D97-AF65-F5344CB8AC3E}">
        <p14:creationId xmlns:p14="http://schemas.microsoft.com/office/powerpoint/2010/main" val="2367665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descr="A screenshot of a computer&#10;&#10;Description automatically generated">
            <a:extLst>
              <a:ext uri="{FF2B5EF4-FFF2-40B4-BE49-F238E27FC236}">
                <a16:creationId xmlns:a16="http://schemas.microsoft.com/office/drawing/2014/main" id="{240F7096-4F47-0B8A-2EF2-73A9DC8290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4227" y="2999629"/>
            <a:ext cx="5029200" cy="3481070"/>
          </a:xfrm>
          <a:prstGeom prst="rect">
            <a:avLst/>
          </a:prstGeom>
        </p:spPr>
      </p:pic>
      <p:sp>
        <p:nvSpPr>
          <p:cNvPr id="2" name="Title 1">
            <a:extLst>
              <a:ext uri="{FF2B5EF4-FFF2-40B4-BE49-F238E27FC236}">
                <a16:creationId xmlns:a16="http://schemas.microsoft.com/office/drawing/2014/main" id="{0E73D8D5-6551-FC2E-58CC-808285F7281C}"/>
              </a:ext>
            </a:extLst>
          </p:cNvPr>
          <p:cNvSpPr>
            <a:spLocks noGrp="1"/>
          </p:cNvSpPr>
          <p:nvPr>
            <p:ph type="title"/>
          </p:nvPr>
        </p:nvSpPr>
        <p:spPr>
          <a:xfrm>
            <a:off x="762000" y="1138036"/>
            <a:ext cx="3893126" cy="1402470"/>
          </a:xfrm>
        </p:spPr>
        <p:txBody>
          <a:bodyPr vert="horz" lIns="91440" tIns="45720" rIns="91440" bIns="45720" rtlCol="0" anchor="t">
            <a:normAutofit/>
          </a:bodyPr>
          <a:lstStyle/>
          <a:p>
            <a:r>
              <a:rPr lang="en-US" sz="3200" kern="1200">
                <a:latin typeface="+mj-lt"/>
                <a:ea typeface="+mj-ea"/>
                <a:cs typeface="+mj-cs"/>
              </a:rPr>
              <a:t>Wireframes</a:t>
            </a:r>
          </a:p>
        </p:txBody>
      </p:sp>
      <p:cxnSp>
        <p:nvCxnSpPr>
          <p:cNvPr id="16" name="Straight Connector 1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3687BAF1-88E9-E5EE-AE33-0F6FC933BD70}"/>
              </a:ext>
            </a:extLst>
          </p:cNvPr>
          <p:cNvSpPr>
            <a:spLocks noGrp="1"/>
          </p:cNvSpPr>
          <p:nvPr>
            <p:ph idx="1"/>
          </p:nvPr>
        </p:nvSpPr>
        <p:spPr>
          <a:xfrm>
            <a:off x="762001" y="2551176"/>
            <a:ext cx="3893126" cy="3591207"/>
          </a:xfrm>
        </p:spPr>
        <p:txBody>
          <a:bodyPr>
            <a:normAutofit/>
          </a:bodyPr>
          <a:lstStyle/>
          <a:p>
            <a:r>
              <a:rPr lang="en-US" sz="2000" dirty="0"/>
              <a:t>Made multiple wireframe mock-ups for different screens</a:t>
            </a:r>
          </a:p>
          <a:p>
            <a:r>
              <a:rPr lang="en-US" sz="2000" dirty="0"/>
              <a:t>Reflects the original vision for the system in GUI form</a:t>
            </a:r>
          </a:p>
        </p:txBody>
      </p:sp>
      <p:pic>
        <p:nvPicPr>
          <p:cNvPr id="10" name="Picture 9" descr="A screenshot of a computer&#10;&#10;Description automatically generated">
            <a:extLst>
              <a:ext uri="{FF2B5EF4-FFF2-40B4-BE49-F238E27FC236}">
                <a16:creationId xmlns:a16="http://schemas.microsoft.com/office/drawing/2014/main" id="{C7EEEC96-C034-04AA-A4E7-5B4A92E76A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799" y="2318946"/>
            <a:ext cx="5029200" cy="341884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E1AEA24E-17EC-AAB1-6610-443315AD4C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344" y="1306211"/>
            <a:ext cx="5029200" cy="389763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B6F97417-484A-B080-3371-CBAB1E3E69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1194" y="871146"/>
            <a:ext cx="4286250" cy="3810000"/>
          </a:xfrm>
          <a:prstGeom prst="rect">
            <a:avLst/>
          </a:prstGeom>
        </p:spPr>
      </p:pic>
    </p:spTree>
    <p:extLst>
      <p:ext uri="{BB962C8B-B14F-4D97-AF65-F5344CB8AC3E}">
        <p14:creationId xmlns:p14="http://schemas.microsoft.com/office/powerpoint/2010/main" val="220968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DF701F8-9E71-5ECD-B85B-35159D2C0DE1}"/>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4000" kern="1200" dirty="0">
                <a:solidFill>
                  <a:schemeClr val="tx2"/>
                </a:solidFill>
                <a:latin typeface="+mj-lt"/>
                <a:ea typeface="+mj-ea"/>
                <a:cs typeface="+mj-cs"/>
              </a:rPr>
              <a:t>Use Case Diagram – Pool Manager</a:t>
            </a:r>
          </a:p>
        </p:txBody>
      </p:sp>
      <p:pic>
        <p:nvPicPr>
          <p:cNvPr id="4" name="Content Placeholder 3" descr="A diagram of a person&#10;&#10;Description automatically generated">
            <a:extLst>
              <a:ext uri="{FF2B5EF4-FFF2-40B4-BE49-F238E27FC236}">
                <a16:creationId xmlns:a16="http://schemas.microsoft.com/office/drawing/2014/main" id="{61DB77B8-9C8D-4EA2-5705-FADE7444840C}"/>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219302" y="743798"/>
            <a:ext cx="3349278" cy="5362640"/>
          </a:xfrm>
          <a:prstGeom prst="rect">
            <a:avLst/>
          </a:prstGeom>
          <a:ln w="9525">
            <a:noFill/>
          </a:ln>
        </p:spPr>
      </p:pic>
    </p:spTree>
    <p:extLst>
      <p:ext uri="{BB962C8B-B14F-4D97-AF65-F5344CB8AC3E}">
        <p14:creationId xmlns:p14="http://schemas.microsoft.com/office/powerpoint/2010/main" val="2861280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26" name="Freeform: Shape 25">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86BF07BD-E656-3A14-26A8-68B50FE15E5B}"/>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3400" kern="1200">
                <a:solidFill>
                  <a:schemeClr val="tx2"/>
                </a:solidFill>
                <a:latin typeface="+mj-lt"/>
                <a:ea typeface="+mj-ea"/>
                <a:cs typeface="+mj-cs"/>
              </a:rPr>
              <a:t>Use Case Diagram – Pool Operator/Lifeguard</a:t>
            </a:r>
          </a:p>
        </p:txBody>
      </p:sp>
      <p:pic>
        <p:nvPicPr>
          <p:cNvPr id="4" name="Content Placeholder 3" descr="A diagram of a person&#10;&#10;Description automatically generated">
            <a:extLst>
              <a:ext uri="{FF2B5EF4-FFF2-40B4-BE49-F238E27FC236}">
                <a16:creationId xmlns:a16="http://schemas.microsoft.com/office/drawing/2014/main" id="{6C67BD25-2F47-75B5-C524-E6C0DE221CA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219302" y="743798"/>
            <a:ext cx="3349278" cy="5362640"/>
          </a:xfrm>
          <a:prstGeom prst="rect">
            <a:avLst/>
          </a:prstGeom>
          <a:ln w="9525">
            <a:noFill/>
          </a:ln>
        </p:spPr>
      </p:pic>
    </p:spTree>
    <p:extLst>
      <p:ext uri="{BB962C8B-B14F-4D97-AF65-F5344CB8AC3E}">
        <p14:creationId xmlns:p14="http://schemas.microsoft.com/office/powerpoint/2010/main" val="1147726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26" name="Freeform: Shape 25">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74E263DE-A53A-A272-C830-AC3515301139}"/>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4000" kern="1200" dirty="0">
                <a:solidFill>
                  <a:schemeClr val="tx2"/>
                </a:solidFill>
                <a:latin typeface="+mj-lt"/>
                <a:ea typeface="+mj-ea"/>
                <a:cs typeface="+mj-cs"/>
              </a:rPr>
              <a:t>Use Case Diagram – Lifeguard</a:t>
            </a:r>
          </a:p>
        </p:txBody>
      </p:sp>
      <p:pic>
        <p:nvPicPr>
          <p:cNvPr id="7" name="Content Placeholder 6" descr="A diagram of a person&#10;&#10;Description automatically generated">
            <a:extLst>
              <a:ext uri="{FF2B5EF4-FFF2-40B4-BE49-F238E27FC236}">
                <a16:creationId xmlns:a16="http://schemas.microsoft.com/office/drawing/2014/main" id="{E9EA9CCF-58FB-7841-EF43-7BF815EC781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747383" y="743798"/>
            <a:ext cx="4293116" cy="5362640"/>
          </a:xfrm>
          <a:prstGeom prst="rect">
            <a:avLst/>
          </a:prstGeom>
          <a:ln w="9525">
            <a:noFill/>
          </a:ln>
        </p:spPr>
      </p:pic>
    </p:spTree>
    <p:extLst>
      <p:ext uri="{BB962C8B-B14F-4D97-AF65-F5344CB8AC3E}">
        <p14:creationId xmlns:p14="http://schemas.microsoft.com/office/powerpoint/2010/main" val="213064288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docProps/app.xml><?xml version="1.0" encoding="utf-8"?>
<Properties xmlns="http://schemas.openxmlformats.org/officeDocument/2006/extended-properties" xmlns:vt="http://schemas.openxmlformats.org/officeDocument/2006/docPropsVTypes">
  <Template>Vapor Trail</Template>
  <TotalTime>1832</TotalTime>
  <Words>3502</Words>
  <Application>Microsoft Office PowerPoint</Application>
  <PresentationFormat>Widescreen</PresentationFormat>
  <Paragraphs>221</Paragraphs>
  <Slides>20</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vt:i4>
      </vt:variant>
    </vt:vector>
  </HeadingPairs>
  <TitlesOfParts>
    <vt:vector size="29" baseType="lpstr">
      <vt:lpstr>Aptos</vt:lpstr>
      <vt:lpstr>Arial</vt:lpstr>
      <vt:lpstr>Calibri</vt:lpstr>
      <vt:lpstr>Calibri Light</vt:lpstr>
      <vt:lpstr>Corbel</vt:lpstr>
      <vt:lpstr>Tw Cen MT</vt:lpstr>
      <vt:lpstr>Office Theme</vt:lpstr>
      <vt:lpstr>Basis</vt:lpstr>
      <vt:lpstr>Circuit</vt:lpstr>
      <vt:lpstr>Pool Club Management Software</vt:lpstr>
      <vt:lpstr>Table of Contents</vt:lpstr>
      <vt:lpstr>Introduction</vt:lpstr>
      <vt:lpstr>Technologies Used</vt:lpstr>
      <vt:lpstr>Entity Relationship Diagram</vt:lpstr>
      <vt:lpstr>Wireframes</vt:lpstr>
      <vt:lpstr>Use Case Diagram – Pool Manager</vt:lpstr>
      <vt:lpstr>Use Case Diagram – Pool Operator/Lifeguard</vt:lpstr>
      <vt:lpstr>Use Case Diagram – Lifeguard</vt:lpstr>
      <vt:lpstr>Use Case Diagram – Employee</vt:lpstr>
      <vt:lpstr>System Layout</vt:lpstr>
      <vt:lpstr>Software Demonstration</vt:lpstr>
      <vt:lpstr>Challenges</vt:lpstr>
      <vt:lpstr>Challenges – Time Constraints for Unimplemented Features</vt:lpstr>
      <vt:lpstr>What I Wish I Knew at the Beginning of the Project</vt:lpstr>
      <vt:lpstr>Future Plans for the Pool Club Management Software</vt:lpstr>
      <vt:lpstr>Conclusion</vt:lpstr>
      <vt:lpstr>Acknowledgements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Pool Club Management Software</dc:title>
  <dc:creator>Evan Lyle</dc:creator>
  <cp:lastModifiedBy>Evan Lyle</cp:lastModifiedBy>
  <cp:revision>1</cp:revision>
  <dcterms:created xsi:type="dcterms:W3CDTF">2023-12-08T17:04:26Z</dcterms:created>
  <dcterms:modified xsi:type="dcterms:W3CDTF">2023-12-14T03:32:08Z</dcterms:modified>
</cp:coreProperties>
</file>